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 id="2147483680" r:id="rId14"/>
    <p:sldMasterId id="2147483681" r:id="rId15"/>
    <p:sldMasterId id="2147483682" r:id="rId16"/>
    <p:sldMasterId id="2147483683" r:id="rId17"/>
  </p:sldMasterIdLst>
  <p:notesMasterIdLst>
    <p:notesMasterId r:id="rId18"/>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C18A49-BBF4-4C7D-B492-08FAD6703329}">
  <a:tblStyle styleId="{79C18A49-BBF4-4C7D-B492-08FAD670332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2.xml"/><Relationship Id="rId42" Type="http://schemas.openxmlformats.org/officeDocument/2006/relationships/slide" Target="slides/slide24.xml"/><Relationship Id="rId41" Type="http://schemas.openxmlformats.org/officeDocument/2006/relationships/slide" Target="slides/slide23.xml"/><Relationship Id="rId44" Type="http://schemas.openxmlformats.org/officeDocument/2006/relationships/slide" Target="slides/slide26.xml"/><Relationship Id="rId43" Type="http://schemas.openxmlformats.org/officeDocument/2006/relationships/slide" Target="slides/slide25.xml"/><Relationship Id="rId46" Type="http://schemas.openxmlformats.org/officeDocument/2006/relationships/slide" Target="slides/slide28.xml"/><Relationship Id="rId45" Type="http://schemas.openxmlformats.org/officeDocument/2006/relationships/slide" Target="slides/slide27.xml"/><Relationship Id="rId1" Type="http://schemas.openxmlformats.org/officeDocument/2006/relationships/theme" Target="theme/theme1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0.xml"/><Relationship Id="rId47" Type="http://schemas.openxmlformats.org/officeDocument/2006/relationships/slide" Target="slides/slide29.xml"/><Relationship Id="rId49" Type="http://schemas.openxmlformats.org/officeDocument/2006/relationships/slide" Target="slides/slide3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3.xml"/><Relationship Id="rId30" Type="http://schemas.openxmlformats.org/officeDocument/2006/relationships/slide" Target="slides/slide12.xml"/><Relationship Id="rId33" Type="http://schemas.openxmlformats.org/officeDocument/2006/relationships/slide" Target="slides/slide15.xml"/><Relationship Id="rId32" Type="http://schemas.openxmlformats.org/officeDocument/2006/relationships/slide" Target="slides/slide14.xml"/><Relationship Id="rId35" Type="http://schemas.openxmlformats.org/officeDocument/2006/relationships/slide" Target="slides/slide17.xml"/><Relationship Id="rId34" Type="http://schemas.openxmlformats.org/officeDocument/2006/relationships/slide" Target="slides/slide16.xml"/><Relationship Id="rId37" Type="http://schemas.openxmlformats.org/officeDocument/2006/relationships/slide" Target="slides/slide19.xml"/><Relationship Id="rId36" Type="http://schemas.openxmlformats.org/officeDocument/2006/relationships/slide" Target="slides/slide18.xml"/><Relationship Id="rId39" Type="http://schemas.openxmlformats.org/officeDocument/2006/relationships/slide" Target="slides/slide21.xml"/><Relationship Id="rId38" Type="http://schemas.openxmlformats.org/officeDocument/2006/relationships/slide" Target="slides/slide20.xml"/><Relationship Id="rId62" Type="http://schemas.openxmlformats.org/officeDocument/2006/relationships/slide" Target="slides/slide44.xml"/><Relationship Id="rId61" Type="http://schemas.openxmlformats.org/officeDocument/2006/relationships/slide" Target="slides/slide43.xml"/><Relationship Id="rId20" Type="http://schemas.openxmlformats.org/officeDocument/2006/relationships/slide" Target="slides/slide2.xml"/><Relationship Id="rId63" Type="http://schemas.openxmlformats.org/officeDocument/2006/relationships/slide" Target="slides/slide45.xml"/><Relationship Id="rId22" Type="http://schemas.openxmlformats.org/officeDocument/2006/relationships/slide" Target="slides/slide4.xml"/><Relationship Id="rId21" Type="http://schemas.openxmlformats.org/officeDocument/2006/relationships/slide" Target="slides/slide3.xml"/><Relationship Id="rId24" Type="http://schemas.openxmlformats.org/officeDocument/2006/relationships/slide" Target="slides/slide6.xml"/><Relationship Id="rId23" Type="http://schemas.openxmlformats.org/officeDocument/2006/relationships/slide" Target="slides/slide5.xml"/><Relationship Id="rId60" Type="http://schemas.openxmlformats.org/officeDocument/2006/relationships/slide" Target="slides/slide42.xml"/><Relationship Id="rId26" Type="http://schemas.openxmlformats.org/officeDocument/2006/relationships/slide" Target="slides/slide8.xml"/><Relationship Id="rId25" Type="http://schemas.openxmlformats.org/officeDocument/2006/relationships/slide" Target="slides/slide7.xml"/><Relationship Id="rId28" Type="http://schemas.openxmlformats.org/officeDocument/2006/relationships/slide" Target="slides/slide10.xml"/><Relationship Id="rId27" Type="http://schemas.openxmlformats.org/officeDocument/2006/relationships/slide" Target="slides/slide9.xml"/><Relationship Id="rId29" Type="http://schemas.openxmlformats.org/officeDocument/2006/relationships/slide" Target="slides/slide11.xml"/><Relationship Id="rId51" Type="http://schemas.openxmlformats.org/officeDocument/2006/relationships/slide" Target="slides/slide33.xml"/><Relationship Id="rId50" Type="http://schemas.openxmlformats.org/officeDocument/2006/relationships/slide" Target="slides/slide32.xml"/><Relationship Id="rId53" Type="http://schemas.openxmlformats.org/officeDocument/2006/relationships/slide" Target="slides/slide35.xml"/><Relationship Id="rId52" Type="http://schemas.openxmlformats.org/officeDocument/2006/relationships/slide" Target="slides/slide34.xml"/><Relationship Id="rId11" Type="http://schemas.openxmlformats.org/officeDocument/2006/relationships/slideMaster" Target="slideMasters/slideMaster7.xml"/><Relationship Id="rId55" Type="http://schemas.openxmlformats.org/officeDocument/2006/relationships/slide" Target="slides/slide37.xml"/><Relationship Id="rId10" Type="http://schemas.openxmlformats.org/officeDocument/2006/relationships/slideMaster" Target="slideMasters/slideMaster6.xml"/><Relationship Id="rId54" Type="http://schemas.openxmlformats.org/officeDocument/2006/relationships/slide" Target="slides/slide36.xml"/><Relationship Id="rId13" Type="http://schemas.openxmlformats.org/officeDocument/2006/relationships/slideMaster" Target="slideMasters/slideMaster9.xml"/><Relationship Id="rId57" Type="http://schemas.openxmlformats.org/officeDocument/2006/relationships/slide" Target="slides/slide39.xml"/><Relationship Id="rId12" Type="http://schemas.openxmlformats.org/officeDocument/2006/relationships/slideMaster" Target="slideMasters/slideMaster8.xml"/><Relationship Id="rId56" Type="http://schemas.openxmlformats.org/officeDocument/2006/relationships/slide" Target="slides/slide38.xml"/><Relationship Id="rId15" Type="http://schemas.openxmlformats.org/officeDocument/2006/relationships/slideMaster" Target="slideMasters/slideMaster11.xml"/><Relationship Id="rId59" Type="http://schemas.openxmlformats.org/officeDocument/2006/relationships/slide" Target="slides/slide41.xml"/><Relationship Id="rId14" Type="http://schemas.openxmlformats.org/officeDocument/2006/relationships/slideMaster" Target="slideMasters/slideMaster10.xml"/><Relationship Id="rId58" Type="http://schemas.openxmlformats.org/officeDocument/2006/relationships/slide" Target="slides/slide40.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 Target="slides/slide1.xml"/><Relationship Id="rId1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M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73" name="Google Shape;373;p1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ar-M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99" name="Google Shape;399;p2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ar-M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b="1" lang="ar-MA" sz="1800"/>
              <a:t>لزبور</a:t>
            </a:r>
            <a:r>
              <a:rPr lang="ar-MA"/>
              <a:t> هو الكتاب الذي أنزله الله -تعالى- على النبي داود -عليه السلام-،[٣] وروي عن قتادة -رحمه الله- أنّ الزبور يتكون من مئة وخمسين سورة جميعها مواعظ وثناء على الله -تعالى-، وتمجيد وحمد له -سبحانه-، وليس فيه حديث عن الأحكام الشرعية من حلال، وحرام، وحدود، وفرائض، حيث كان اعتماده على ما جاء في التوراة من شريعة.[٤]</a:t>
            </a:r>
            <a:endParaRPr/>
          </a:p>
          <a:p>
            <a:pPr indent="0" lvl="0" marL="0" rtl="1" algn="r">
              <a:spcBef>
                <a:spcPts val="0"/>
              </a:spcBef>
              <a:spcAft>
                <a:spcPts val="0"/>
              </a:spcAft>
              <a:buNone/>
            </a:pPr>
            <a:r>
              <a:rPr b="1" lang="ar-MA"/>
              <a:t>صحف إبراهيم </a:t>
            </a:r>
            <a:r>
              <a:rPr lang="ar-MA"/>
              <a:t>الصحف جمع صحيفة، وصحف إبراهيم هي الكتاب التي أنزله الله -تعالى- على النبي إبراهيم -عليه السلام-، وقد قال أهل العلم إنّ غالب ما جاء فيها هو مواعظ، وحكم، وعبر،[٥] وقد قال ابن عثيمين -رحمه الله- إنّ صحف إبراهيم -عليه السلام- أُنزلت عليه واحتوت على المواعظ والأحكام، ولكن لم يصلنا شيء من هذه الأحكام سوى ما ورد من أنّ النبي إبراهيم -عليه السلام- كان على التوحيد والملّة المستقيمة، حيث قال -تعالى-: (إِنَّ إِبْرَاهِيمَ كَانَ أُمَّةً قَانِتًا لِّلهِ حَنِيفًا وَلَمْ يَكُ مِنَ الْمُشْرِكِينَ* شَاكِرًا لِّأَنْعُمِهِ ۚ اجْتَبَاهُ وَهَدَاهُ إِلَىٰ صِرَاطٍ مُّسْتَقِيمٍ).[٦][٧]</a:t>
            </a:r>
            <a:endParaRPr/>
          </a:p>
          <a:p>
            <a:pPr indent="0" lvl="0" marL="0" rtl="1" algn="r">
              <a:spcBef>
                <a:spcPts val="0"/>
              </a:spcBef>
              <a:spcAft>
                <a:spcPts val="0"/>
              </a:spcAft>
              <a:buNone/>
            </a:pPr>
            <a:r>
              <a:rPr b="1" lang="ar-MA"/>
              <a:t>التوراة</a:t>
            </a:r>
            <a:r>
              <a:rPr lang="ar-MA"/>
              <a:t> هي الكتاب الذي أنزله الله تعالى على النبي موسى -عليه السلام- وهو كتاب عظيم اشتمل على الهداية والنور، حيث قال الله -تعالى-: (إِنَّا أَنزَلْنَا التَّوْرَاةَ فِيهَا هُدًى وَنُورٌ ۚ يَحْكُمُ بِهَا النَّبِيُّونَ الَّذِينَ أَسْلَمُوا لِلَّذِينَ هَادُوا وَالرَّبَّانِيُّونَ وَالْأَحْبَارُ بِمَا اسْتُحْفِظُوا مِن كِتَابِ اللهِ وَكَانُوا عَلَيْهِ شُهَدَاءَ ۚ)،[٨][٩] والتوراة هي عمدة الكتب التي أُنزلت على أنبياء بني إسرائيل.[٧] الإنجيل الإنجيل هو كتاب الله -عزّ وجلّ- الذي أنزله على النبي عيسى -عليه السلام- ويتّصف الإنجيل بكونه متممًا لكتاب التوراة وموافقًا له في أكثر الأمور والأحكام الشرعية، وغايته هي الهداية للطريق المستقيم والإرشاد للحق والدعوة لتوحيد الله وعبادته دون غيره.[٩] </a:t>
            </a:r>
            <a:endParaRPr/>
          </a:p>
          <a:p>
            <a:pPr indent="0" lvl="0" marL="0" rtl="1" algn="r">
              <a:spcBef>
                <a:spcPts val="0"/>
              </a:spcBef>
              <a:spcAft>
                <a:spcPts val="0"/>
              </a:spcAft>
              <a:buNone/>
            </a:pPr>
            <a:r>
              <a:rPr b="1" lang="ar-MA"/>
              <a:t>القرآن الكريم </a:t>
            </a:r>
            <a:r>
              <a:rPr lang="ar-MA"/>
              <a:t>إنّ القرآن الكريم هو الكتاب الذي أنزله الله -تعالى- على النبي محمد -صلّى الله عليه وسلّم- لهداية الناس كافّة، ويُعرّف بأنّه: "اللفظ العربي المعجز، الموحى به إلى محمد -صلّى الله عليه وسلّم- بواسطة جبريل عليه السلام، وهو المنقول بالتواتر، المكتوب في المصحف، المتعبّد بتلاوته، المبدوء بسورة الفاتحة، والمختوم بسورة الناس".[١٠]</a:t>
            </a:r>
            <a:endParaRPr/>
          </a:p>
        </p:txBody>
      </p:sp>
      <p:sp>
        <p:nvSpPr>
          <p:cNvPr id="488" name="Google Shape;488;p2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39" name="Google Shape;539;p2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55" name="Google Shape;555;p2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619" name="Google Shape;619;p3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ar-M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1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4" name="Google Shape;94;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5" name="Google Shape;95;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02" name="Shape 102"/>
        <p:cNvGrpSpPr/>
        <p:nvPr/>
      </p:nvGrpSpPr>
      <p:grpSpPr>
        <a:xfrm>
          <a:off x="0" y="0"/>
          <a:ext cx="0" cy="0"/>
          <a:chOff x="0" y="0"/>
          <a:chExt cx="0" cy="0"/>
        </a:xfrm>
      </p:grpSpPr>
      <p:sp>
        <p:nvSpPr>
          <p:cNvPr id="103" name="Google Shape;103;p1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5" name="Google Shape;105;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6" name="Google Shape;106;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7" name="Google Shape;107;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14" name="Shape 114"/>
        <p:cNvGrpSpPr/>
        <p:nvPr/>
      </p:nvGrpSpPr>
      <p:grpSpPr>
        <a:xfrm>
          <a:off x="0" y="0"/>
          <a:ext cx="0" cy="0"/>
          <a:chOff x="0" y="0"/>
          <a:chExt cx="0" cy="0"/>
        </a:xfrm>
      </p:grpSpPr>
      <p:sp>
        <p:nvSpPr>
          <p:cNvPr id="115" name="Google Shape;115;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 name="Google Shape;117;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8" name="Google Shape;118;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9" name="Google Shape;119;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26" name="Shape 126"/>
        <p:cNvGrpSpPr/>
        <p:nvPr/>
      </p:nvGrpSpPr>
      <p:grpSpPr>
        <a:xfrm>
          <a:off x="0" y="0"/>
          <a:ext cx="0" cy="0"/>
          <a:chOff x="0" y="0"/>
          <a:chExt cx="0" cy="0"/>
        </a:xfrm>
      </p:grpSpPr>
      <p:sp>
        <p:nvSpPr>
          <p:cNvPr id="127" name="Google Shape;127;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0" name="Google Shape;130;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1" name="Google Shape;131;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38" name="Shape 138"/>
        <p:cNvGrpSpPr/>
        <p:nvPr/>
      </p:nvGrpSpPr>
      <p:grpSpPr>
        <a:xfrm>
          <a:off x="0" y="0"/>
          <a:ext cx="0" cy="0"/>
          <a:chOff x="0" y="0"/>
          <a:chExt cx="0" cy="0"/>
        </a:xfrm>
      </p:grpSpPr>
      <p:sp>
        <p:nvSpPr>
          <p:cNvPr id="139" name="Google Shape;139;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2" name="Google Shape;142;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3" name="Google Shape;143;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0" name="Shape 150"/>
        <p:cNvGrpSpPr/>
        <p:nvPr/>
      </p:nvGrpSpPr>
      <p:grpSpPr>
        <a:xfrm>
          <a:off x="0" y="0"/>
          <a:ext cx="0" cy="0"/>
          <a:chOff x="0" y="0"/>
          <a:chExt cx="0" cy="0"/>
        </a:xfrm>
      </p:grpSpPr>
      <p:sp>
        <p:nvSpPr>
          <p:cNvPr id="151" name="Google Shape;151;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4" name="Google Shape;154;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5" name="Google Shape;155;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62" name="Shape 162"/>
        <p:cNvGrpSpPr/>
        <p:nvPr/>
      </p:nvGrpSpPr>
      <p:grpSpPr>
        <a:xfrm>
          <a:off x="0" y="0"/>
          <a:ext cx="0" cy="0"/>
          <a:chOff x="0" y="0"/>
          <a:chExt cx="0" cy="0"/>
        </a:xfrm>
      </p:grpSpPr>
      <p:sp>
        <p:nvSpPr>
          <p:cNvPr id="163" name="Google Shape;163;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6" name="Google Shape;166;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7" name="Google Shape;167;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4" name="Shape 174"/>
        <p:cNvGrpSpPr/>
        <p:nvPr/>
      </p:nvGrpSpPr>
      <p:grpSpPr>
        <a:xfrm>
          <a:off x="0" y="0"/>
          <a:ext cx="0" cy="0"/>
          <a:chOff x="0" y="0"/>
          <a:chExt cx="0" cy="0"/>
        </a:xfrm>
      </p:grpSpPr>
      <p:sp>
        <p:nvSpPr>
          <p:cNvPr id="175" name="Google Shape;175;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7" name="Google Shape;177;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8" name="Google Shape;178;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9" name="Google Shape;179;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86" name="Shape 186"/>
        <p:cNvGrpSpPr/>
        <p:nvPr/>
      </p:nvGrpSpPr>
      <p:grpSpPr>
        <a:xfrm>
          <a:off x="0" y="0"/>
          <a:ext cx="0" cy="0"/>
          <a:chOff x="0" y="0"/>
          <a:chExt cx="0" cy="0"/>
        </a:xfrm>
      </p:grpSpPr>
      <p:sp>
        <p:nvSpPr>
          <p:cNvPr id="187" name="Google Shape;187;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0" name="Google Shape;190;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1" name="Google Shape;191;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98" name="Shape 198"/>
        <p:cNvGrpSpPr/>
        <p:nvPr/>
      </p:nvGrpSpPr>
      <p:grpSpPr>
        <a:xfrm>
          <a:off x="0" y="0"/>
          <a:ext cx="0" cy="0"/>
          <a:chOff x="0" y="0"/>
          <a:chExt cx="0" cy="0"/>
        </a:xfrm>
      </p:grpSpPr>
      <p:sp>
        <p:nvSpPr>
          <p:cNvPr id="199" name="Google Shape;199;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3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2" name="Google Shape;202;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3" name="Google Shape;203;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0" name="Shape 210"/>
        <p:cNvGrpSpPr/>
        <p:nvPr/>
      </p:nvGrpSpPr>
      <p:grpSpPr>
        <a:xfrm>
          <a:off x="0" y="0"/>
          <a:ext cx="0" cy="0"/>
          <a:chOff x="0" y="0"/>
          <a:chExt cx="0" cy="0"/>
        </a:xfrm>
      </p:grpSpPr>
      <p:sp>
        <p:nvSpPr>
          <p:cNvPr id="211" name="Google Shape;211;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3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3" name="Google Shape;213;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4" name="Google Shape;214;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5" name="Google Shape;215;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22" name="Shape 222"/>
        <p:cNvGrpSpPr/>
        <p:nvPr/>
      </p:nvGrpSpPr>
      <p:grpSpPr>
        <a:xfrm>
          <a:off x="0" y="0"/>
          <a:ext cx="0" cy="0"/>
          <a:chOff x="0" y="0"/>
          <a:chExt cx="0" cy="0"/>
        </a:xfrm>
      </p:grpSpPr>
      <p:sp>
        <p:nvSpPr>
          <p:cNvPr id="223" name="Google Shape;223;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6" name="Google Shape;226;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7" name="Google Shape;227;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 name="Google Shape;30;p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 name="Google Shape;36;p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ان"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 name="Google Shape;43;p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مع تسمية توضيحية"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مع تسمية توضيحية"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MA"/>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3.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4.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6.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0.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8.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2" name="Google Shape;182;p2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 name="Google Shape;183;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3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5" name="Google Shape;195;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7" name="Google Shape;197;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6" name="Google Shape;206;p3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7" name="Google Shape;207;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9" name="Google Shape;209;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8" name="Google Shape;218;p3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9" name="Google Shape;219;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0" name="Google Shape;220;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1" name="Google Shape;221;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0" name="Google Shape;110;p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4" name="Google Shape;134;p2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Google Shape;135;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6" name="Google Shape;146;p2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Google Shape;148;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9" name="Google Shape;149;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 name="Google Shape;159;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1" name="Google Shape;161;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1" name="Google Shape;171;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32.jp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26.png"/><Relationship Id="rId8"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33.jpg"/><Relationship Id="rId5" Type="http://schemas.openxmlformats.org/officeDocument/2006/relationships/image" Target="../media/image29.png"/><Relationship Id="rId6" Type="http://schemas.openxmlformats.org/officeDocument/2006/relationships/image" Target="../media/image31.jpg"/><Relationship Id="rId7"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37"/>
          <p:cNvSpPr/>
          <p:nvPr/>
        </p:nvSpPr>
        <p:spPr>
          <a:xfrm>
            <a:off x="5113175" y="3939133"/>
            <a:ext cx="3620278" cy="230832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MA" sz="2400" u="none" cap="none" strike="noStrike">
                <a:solidFill>
                  <a:srgbClr val="000000"/>
                </a:solidFill>
                <a:latin typeface="Calibri"/>
                <a:ea typeface="Calibri"/>
                <a:cs typeface="Calibri"/>
                <a:sym typeface="Calibri"/>
              </a:rPr>
              <a:t>اعداد العرض: </a:t>
            </a:r>
            <a:endParaRPr/>
          </a:p>
          <a:p>
            <a:pPr indent="0" lvl="0" marL="0" marR="0" rtl="1" algn="ctr">
              <a:spcBef>
                <a:spcPts val="0"/>
              </a:spcBef>
              <a:spcAft>
                <a:spcPts val="0"/>
              </a:spcAft>
              <a:buNone/>
            </a:pPr>
            <a:r>
              <a:rPr b="1" i="0" lang="ar-MA" sz="2400" u="none" cap="none" strike="noStrike">
                <a:solidFill>
                  <a:srgbClr val="000000"/>
                </a:solidFill>
                <a:latin typeface="Calibri"/>
                <a:ea typeface="Calibri"/>
                <a:cs typeface="Calibri"/>
                <a:sym typeface="Calibri"/>
              </a:rPr>
              <a:t>الفاضل فاطمة الزهراء </a:t>
            </a:r>
            <a:endParaRPr/>
          </a:p>
          <a:p>
            <a:pPr indent="0" lvl="0" marL="0" marR="0" rtl="1" algn="ctr">
              <a:spcBef>
                <a:spcPts val="0"/>
              </a:spcBef>
              <a:spcAft>
                <a:spcPts val="0"/>
              </a:spcAft>
              <a:buNone/>
            </a:pPr>
            <a:r>
              <a:rPr b="1" i="0" lang="ar-MA" sz="2400" u="none" cap="none" strike="noStrike">
                <a:solidFill>
                  <a:srgbClr val="000000"/>
                </a:solidFill>
                <a:latin typeface="Calibri"/>
                <a:ea typeface="Calibri"/>
                <a:cs typeface="Calibri"/>
                <a:sym typeface="Calibri"/>
              </a:rPr>
              <a:t>حلحول كمال </a:t>
            </a:r>
            <a:endParaRPr/>
          </a:p>
          <a:p>
            <a:pPr indent="0" lvl="0" marL="0" marR="0" rtl="1" algn="ctr">
              <a:spcBef>
                <a:spcPts val="0"/>
              </a:spcBef>
              <a:spcAft>
                <a:spcPts val="0"/>
              </a:spcAft>
              <a:buNone/>
            </a:pPr>
            <a:r>
              <a:rPr b="1" i="0" lang="ar-MA" sz="2400" u="none" cap="none" strike="noStrike">
                <a:solidFill>
                  <a:srgbClr val="000000"/>
                </a:solidFill>
                <a:latin typeface="Calibri"/>
                <a:ea typeface="Calibri"/>
                <a:cs typeface="Calibri"/>
                <a:sym typeface="Calibri"/>
              </a:rPr>
              <a:t>إيمان الصنهاجي </a:t>
            </a:r>
            <a:endParaRPr/>
          </a:p>
          <a:p>
            <a:pPr indent="0" lvl="0" marL="0" marR="0" rtl="1" algn="ctr">
              <a:spcBef>
                <a:spcPts val="0"/>
              </a:spcBef>
              <a:spcAft>
                <a:spcPts val="0"/>
              </a:spcAft>
              <a:buNone/>
            </a:pPr>
            <a:r>
              <a:rPr b="1" i="0" lang="ar-MA" sz="2400" u="none" cap="none" strike="noStrike">
                <a:solidFill>
                  <a:srgbClr val="000000"/>
                </a:solidFill>
                <a:latin typeface="Calibri"/>
                <a:ea typeface="Calibri"/>
                <a:cs typeface="Calibri"/>
                <a:sym typeface="Calibri"/>
              </a:rPr>
              <a:t>أسماء اليعكوبي</a:t>
            </a:r>
            <a:endParaRPr/>
          </a:p>
          <a:p>
            <a:pPr indent="0" lvl="0" marL="0" marR="0" rtl="1" algn="ctr">
              <a:spcBef>
                <a:spcPts val="0"/>
              </a:spcBef>
              <a:spcAft>
                <a:spcPts val="0"/>
              </a:spcAft>
              <a:buNone/>
            </a:pPr>
            <a:r>
              <a:rPr b="1" i="0" lang="ar-MA" sz="2400" u="none" cap="none" strike="noStrike">
                <a:solidFill>
                  <a:srgbClr val="000000"/>
                </a:solidFill>
                <a:latin typeface="Calibri"/>
                <a:ea typeface="Calibri"/>
                <a:cs typeface="Calibri"/>
                <a:sym typeface="Calibri"/>
              </a:rPr>
              <a:t>لشخم سعاد</a:t>
            </a:r>
            <a:endParaRPr/>
          </a:p>
        </p:txBody>
      </p:sp>
      <p:sp>
        <p:nvSpPr>
          <p:cNvPr id="233" name="Google Shape;233;p37"/>
          <p:cNvSpPr/>
          <p:nvPr/>
        </p:nvSpPr>
        <p:spPr>
          <a:xfrm>
            <a:off x="5756844" y="2776466"/>
            <a:ext cx="6154597" cy="769441"/>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Calibri"/>
              <a:buNone/>
            </a:pPr>
            <a:r>
              <a:rPr b="1" i="0" lang="ar-MA" sz="4400" u="none" cap="none" strike="noStrike">
                <a:solidFill>
                  <a:srgbClr val="002060"/>
                </a:solidFill>
                <a:latin typeface="Calibri"/>
                <a:ea typeface="Calibri"/>
                <a:cs typeface="Calibri"/>
                <a:sym typeface="Calibri"/>
              </a:rPr>
              <a:t>أركان الإيمان</a:t>
            </a:r>
            <a:endParaRPr/>
          </a:p>
        </p:txBody>
      </p:sp>
      <p:grpSp>
        <p:nvGrpSpPr>
          <p:cNvPr id="234" name="Google Shape;234;p37"/>
          <p:cNvGrpSpPr/>
          <p:nvPr/>
        </p:nvGrpSpPr>
        <p:grpSpPr>
          <a:xfrm>
            <a:off x="7537997" y="3487319"/>
            <a:ext cx="2592288" cy="255772"/>
            <a:chOff x="5364088" y="1620064"/>
            <a:chExt cx="3096344" cy="305504"/>
          </a:xfrm>
        </p:grpSpPr>
        <p:grpSp>
          <p:nvGrpSpPr>
            <p:cNvPr id="235" name="Google Shape;235;p37"/>
            <p:cNvGrpSpPr/>
            <p:nvPr/>
          </p:nvGrpSpPr>
          <p:grpSpPr>
            <a:xfrm>
              <a:off x="6759508" y="1620064"/>
              <a:ext cx="305504" cy="305504"/>
              <a:chOff x="7695612" y="1728076"/>
              <a:chExt cx="305504" cy="305504"/>
            </a:xfrm>
          </p:grpSpPr>
          <p:sp>
            <p:nvSpPr>
              <p:cNvPr id="236" name="Google Shape;236;p37"/>
              <p:cNvSpPr/>
              <p:nvPr/>
            </p:nvSpPr>
            <p:spPr>
              <a:xfrm>
                <a:off x="7740352" y="1772816"/>
                <a:ext cx="216024" cy="216024"/>
              </a:xfrm>
              <a:prstGeom prst="rect">
                <a:avLst/>
              </a:prstGeom>
              <a:noFill/>
              <a:ln cap="flat" cmpd="sng" w="15875">
                <a:solidFill>
                  <a:srgbClr val="5252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Calibri"/>
                  <a:buNone/>
                </a:pPr>
                <a:r>
                  <a:t/>
                </a:r>
                <a:endParaRPr b="0" i="0" sz="2400" u="none" cap="none" strike="noStrike">
                  <a:solidFill>
                    <a:srgbClr val="525252"/>
                  </a:solidFill>
                  <a:latin typeface="Arial"/>
                  <a:ea typeface="Arial"/>
                  <a:cs typeface="Arial"/>
                  <a:sym typeface="Arial"/>
                </a:endParaRPr>
              </a:p>
            </p:txBody>
          </p:sp>
          <p:sp>
            <p:nvSpPr>
              <p:cNvPr id="237" name="Google Shape;237;p37"/>
              <p:cNvSpPr/>
              <p:nvPr/>
            </p:nvSpPr>
            <p:spPr>
              <a:xfrm rot="2700000">
                <a:off x="7740352" y="1772816"/>
                <a:ext cx="216024" cy="216024"/>
              </a:xfrm>
              <a:prstGeom prst="rect">
                <a:avLst/>
              </a:prstGeom>
              <a:noFill/>
              <a:ln cap="flat" cmpd="sng" w="15875">
                <a:solidFill>
                  <a:srgbClr val="5252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Calibri"/>
                  <a:buNone/>
                </a:pPr>
                <a:r>
                  <a:t/>
                </a:r>
                <a:endParaRPr b="0" i="0" sz="2400" u="none" cap="none" strike="noStrike">
                  <a:solidFill>
                    <a:srgbClr val="525252"/>
                  </a:solidFill>
                  <a:latin typeface="Arial"/>
                  <a:ea typeface="Arial"/>
                  <a:cs typeface="Arial"/>
                  <a:sym typeface="Arial"/>
                </a:endParaRPr>
              </a:p>
            </p:txBody>
          </p:sp>
        </p:grpSp>
        <p:grpSp>
          <p:nvGrpSpPr>
            <p:cNvPr id="238" name="Google Shape;238;p37"/>
            <p:cNvGrpSpPr/>
            <p:nvPr/>
          </p:nvGrpSpPr>
          <p:grpSpPr>
            <a:xfrm>
              <a:off x="7164288" y="1731045"/>
              <a:ext cx="1296144" cy="83542"/>
              <a:chOff x="7164288" y="1761282"/>
              <a:chExt cx="1296144" cy="83542"/>
            </a:xfrm>
          </p:grpSpPr>
          <p:cxnSp>
            <p:nvCxnSpPr>
              <p:cNvPr id="239" name="Google Shape;239;p37"/>
              <p:cNvCxnSpPr/>
              <p:nvPr/>
            </p:nvCxnSpPr>
            <p:spPr>
              <a:xfrm>
                <a:off x="7164288" y="1761282"/>
                <a:ext cx="1296144" cy="0"/>
              </a:xfrm>
              <a:prstGeom prst="straightConnector1">
                <a:avLst/>
              </a:prstGeom>
              <a:noFill/>
              <a:ln cap="flat" cmpd="sng" w="12700">
                <a:solidFill>
                  <a:srgbClr val="525252"/>
                </a:solidFill>
                <a:prstDash val="solid"/>
                <a:miter lim="800000"/>
                <a:headEnd len="sm" w="sm" type="none"/>
                <a:tailEnd len="sm" w="sm" type="none"/>
              </a:ln>
            </p:spPr>
          </p:cxnSp>
          <p:cxnSp>
            <p:nvCxnSpPr>
              <p:cNvPr id="240" name="Google Shape;240;p37"/>
              <p:cNvCxnSpPr/>
              <p:nvPr/>
            </p:nvCxnSpPr>
            <p:spPr>
              <a:xfrm>
                <a:off x="7164288" y="1844824"/>
                <a:ext cx="1080120" cy="0"/>
              </a:xfrm>
              <a:prstGeom prst="straightConnector1">
                <a:avLst/>
              </a:prstGeom>
              <a:noFill/>
              <a:ln cap="flat" cmpd="sng" w="12700">
                <a:solidFill>
                  <a:srgbClr val="525252"/>
                </a:solidFill>
                <a:prstDash val="solid"/>
                <a:miter lim="800000"/>
                <a:headEnd len="sm" w="sm" type="none"/>
                <a:tailEnd len="sm" w="sm" type="none"/>
              </a:ln>
            </p:spPr>
          </p:cxnSp>
        </p:grpSp>
        <p:grpSp>
          <p:nvGrpSpPr>
            <p:cNvPr id="241" name="Google Shape;241;p37"/>
            <p:cNvGrpSpPr/>
            <p:nvPr/>
          </p:nvGrpSpPr>
          <p:grpSpPr>
            <a:xfrm flipH="1">
              <a:off x="5364088" y="1731045"/>
              <a:ext cx="1296144" cy="83542"/>
              <a:chOff x="7164288" y="1761282"/>
              <a:chExt cx="1296144" cy="83542"/>
            </a:xfrm>
          </p:grpSpPr>
          <p:cxnSp>
            <p:nvCxnSpPr>
              <p:cNvPr id="242" name="Google Shape;242;p37"/>
              <p:cNvCxnSpPr/>
              <p:nvPr/>
            </p:nvCxnSpPr>
            <p:spPr>
              <a:xfrm>
                <a:off x="7164288" y="1761282"/>
                <a:ext cx="1296144" cy="0"/>
              </a:xfrm>
              <a:prstGeom prst="straightConnector1">
                <a:avLst/>
              </a:prstGeom>
              <a:noFill/>
              <a:ln cap="flat" cmpd="sng" w="12700">
                <a:solidFill>
                  <a:srgbClr val="525252"/>
                </a:solidFill>
                <a:prstDash val="solid"/>
                <a:miter lim="800000"/>
                <a:headEnd len="sm" w="sm" type="none"/>
                <a:tailEnd len="sm" w="sm" type="none"/>
              </a:ln>
            </p:spPr>
          </p:cxnSp>
          <p:cxnSp>
            <p:nvCxnSpPr>
              <p:cNvPr id="243" name="Google Shape;243;p37"/>
              <p:cNvCxnSpPr/>
              <p:nvPr/>
            </p:nvCxnSpPr>
            <p:spPr>
              <a:xfrm>
                <a:off x="7164288" y="1844824"/>
                <a:ext cx="1080120" cy="0"/>
              </a:xfrm>
              <a:prstGeom prst="straightConnector1">
                <a:avLst/>
              </a:prstGeom>
              <a:noFill/>
              <a:ln cap="flat" cmpd="sng" w="12700">
                <a:solidFill>
                  <a:srgbClr val="525252"/>
                </a:solidFill>
                <a:prstDash val="solid"/>
                <a:miter lim="800000"/>
                <a:headEnd len="sm" w="sm" type="none"/>
                <a:tailEnd len="sm" w="sm" type="none"/>
              </a:ln>
            </p:spPr>
          </p:cxnSp>
        </p:grpSp>
      </p:grpSp>
      <p:sp>
        <p:nvSpPr>
          <p:cNvPr id="244" name="Google Shape;244;p37"/>
          <p:cNvSpPr txBox="1"/>
          <p:nvPr/>
        </p:nvSpPr>
        <p:spPr>
          <a:xfrm>
            <a:off x="8989731" y="3984171"/>
            <a:ext cx="1507207" cy="110799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MA" sz="2400" u="none" cap="none" strike="noStrike">
                <a:solidFill>
                  <a:schemeClr val="dk1"/>
                </a:solidFill>
                <a:latin typeface="Calibri"/>
                <a:ea typeface="Calibri"/>
                <a:cs typeface="Calibri"/>
                <a:sym typeface="Calibri"/>
              </a:rPr>
              <a:t>تحت إشراف:</a:t>
            </a:r>
            <a:endParaRPr/>
          </a:p>
          <a:p>
            <a:pPr indent="0" lvl="0" marL="0" marR="0" rtl="1" algn="r">
              <a:spcBef>
                <a:spcPts val="0"/>
              </a:spcBef>
              <a:spcAft>
                <a:spcPts val="0"/>
              </a:spcAft>
              <a:buNone/>
            </a:pPr>
            <a:r>
              <a:rPr b="1" lang="ar-MA" sz="2400">
                <a:solidFill>
                  <a:schemeClr val="dk1"/>
                </a:solidFill>
                <a:latin typeface="Calibri"/>
                <a:ea typeface="Calibri"/>
                <a:cs typeface="Calibri"/>
                <a:sym typeface="Calibri"/>
              </a:rPr>
              <a:t>ذ.بوشلخة </a:t>
            </a:r>
            <a:endParaRPr b="1" sz="24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pic>
        <p:nvPicPr>
          <p:cNvPr descr="Login page" id="245" name="Google Shape;245;p37"/>
          <p:cNvPicPr preferRelativeResize="0"/>
          <p:nvPr/>
        </p:nvPicPr>
        <p:blipFill rotWithShape="1">
          <a:blip r:embed="rId4">
            <a:alphaModFix/>
          </a:blip>
          <a:srcRect b="0" l="0" r="0" t="0"/>
          <a:stretch/>
        </p:blipFill>
        <p:spPr>
          <a:xfrm>
            <a:off x="3370487" y="0"/>
            <a:ext cx="6193391" cy="981075"/>
          </a:xfrm>
          <a:prstGeom prst="rect">
            <a:avLst/>
          </a:prstGeom>
          <a:noFill/>
          <a:ln>
            <a:noFill/>
          </a:ln>
        </p:spPr>
      </p:pic>
      <p:cxnSp>
        <p:nvCxnSpPr>
          <p:cNvPr id="246" name="Google Shape;246;p37"/>
          <p:cNvCxnSpPr/>
          <p:nvPr/>
        </p:nvCxnSpPr>
        <p:spPr>
          <a:xfrm>
            <a:off x="16568775" y="-566775"/>
            <a:ext cx="1813800" cy="1813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p:nvPr/>
        </p:nvSpPr>
        <p:spPr>
          <a:xfrm>
            <a:off x="2495600" y="1916832"/>
            <a:ext cx="7344816" cy="4176464"/>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800">
                <a:solidFill>
                  <a:srgbClr val="C00000"/>
                </a:solidFill>
                <a:latin typeface="Calibri"/>
                <a:ea typeface="Calibri"/>
                <a:cs typeface="Calibri"/>
                <a:sym typeface="Calibri"/>
              </a:rPr>
              <a:t>الصفات الواجبة</a:t>
            </a:r>
            <a:r>
              <a:rPr lang="ar-MA" sz="2800">
                <a:solidFill>
                  <a:srgbClr val="000000"/>
                </a:solidFill>
                <a:latin typeface="Calibri"/>
                <a:ea typeface="Calibri"/>
                <a:cs typeface="Calibri"/>
                <a:sym typeface="Calibri"/>
              </a:rPr>
              <a:t>: هي الصفات الثابتة في حق الله سبحانه وتعالى والملازمة له من معاني الجلال والكمال، مثل: الإله، والقدوس، والقادر والسميع والبصير والحي والعليم. </a:t>
            </a:r>
            <a:r>
              <a:rPr lang="ar-MA" sz="2800">
                <a:solidFill>
                  <a:srgbClr val="C00000"/>
                </a:solidFill>
                <a:latin typeface="Calibri"/>
                <a:ea typeface="Calibri"/>
                <a:cs typeface="Calibri"/>
                <a:sym typeface="Calibri"/>
              </a:rPr>
              <a:t>الصفات المستحيلة</a:t>
            </a:r>
            <a:r>
              <a:rPr lang="ar-MA" sz="2800">
                <a:solidFill>
                  <a:srgbClr val="000000"/>
                </a:solidFill>
                <a:latin typeface="Calibri"/>
                <a:ea typeface="Calibri"/>
                <a:cs typeface="Calibri"/>
                <a:sym typeface="Calibri"/>
              </a:rPr>
              <a:t>: هي الصفات المخالفة للصفات الواجبة والتي يستحيل اتصاف الله سبحانه وتعالى بها، فالله سبحانه وتعالى منزه عن الاتصاف بالجهل والعجز والصمم والعمى والبكم.</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rPr lang="ar-MA" sz="2800">
                <a:solidFill>
                  <a:srgbClr val="000000"/>
                </a:solidFill>
                <a:latin typeface="Calibri"/>
                <a:ea typeface="Calibri"/>
                <a:cs typeface="Calibri"/>
                <a:sym typeface="Calibri"/>
              </a:rPr>
              <a:t> </a:t>
            </a:r>
            <a:r>
              <a:rPr lang="ar-MA" sz="2800">
                <a:solidFill>
                  <a:srgbClr val="C00000"/>
                </a:solidFill>
                <a:latin typeface="Calibri"/>
                <a:ea typeface="Calibri"/>
                <a:cs typeface="Calibri"/>
                <a:sym typeface="Calibri"/>
              </a:rPr>
              <a:t>الصفات الجائزة</a:t>
            </a:r>
            <a:r>
              <a:rPr lang="ar-MA" sz="2800">
                <a:solidFill>
                  <a:srgbClr val="000000"/>
                </a:solidFill>
                <a:latin typeface="Calibri"/>
                <a:ea typeface="Calibri"/>
                <a:cs typeface="Calibri"/>
                <a:sym typeface="Calibri"/>
              </a:rPr>
              <a:t>: وهي الصفات التي ترتبط بالأفعال مثل: إن شاء الله رزق وإن شاء الله فعل.</a:t>
            </a:r>
            <a:endParaRPr sz="2800">
              <a:solidFill>
                <a:srgbClr val="000000"/>
              </a:solidFill>
              <a:latin typeface="Calibri"/>
              <a:ea typeface="Calibri"/>
              <a:cs typeface="Calibri"/>
              <a:sym typeface="Calibri"/>
            </a:endParaRPr>
          </a:p>
        </p:txBody>
      </p:sp>
      <p:sp>
        <p:nvSpPr>
          <p:cNvPr id="310" name="Google Shape;310;p46"/>
          <p:cNvSpPr/>
          <p:nvPr/>
        </p:nvSpPr>
        <p:spPr>
          <a:xfrm>
            <a:off x="3560618" y="512617"/>
            <a:ext cx="4655127" cy="886691"/>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800">
                <a:solidFill>
                  <a:srgbClr val="C00000"/>
                </a:solidFill>
                <a:latin typeface="Calibri"/>
                <a:ea typeface="Calibri"/>
                <a:cs typeface="Calibri"/>
                <a:sym typeface="Calibri"/>
              </a:rPr>
              <a:t>صفات الله تعالى ومعانيها</a:t>
            </a:r>
            <a:endParaRPr b="1" sz="2800">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7"/>
          <p:cNvSpPr/>
          <p:nvPr/>
        </p:nvSpPr>
        <p:spPr>
          <a:xfrm>
            <a:off x="2351584" y="2094206"/>
            <a:ext cx="7272808" cy="4176464"/>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3200">
                <a:solidFill>
                  <a:srgbClr val="C00000"/>
                </a:solidFill>
                <a:latin typeface="Calibri"/>
                <a:ea typeface="Calibri"/>
                <a:cs typeface="Calibri"/>
                <a:sym typeface="Calibri"/>
              </a:rPr>
              <a:t>العلم</a:t>
            </a:r>
            <a:r>
              <a:rPr lang="ar-MA" sz="3200">
                <a:solidFill>
                  <a:srgbClr val="000000"/>
                </a:solidFill>
                <a:latin typeface="Calibri"/>
                <a:ea typeface="Calibri"/>
                <a:cs typeface="Calibri"/>
                <a:sym typeface="Calibri"/>
              </a:rPr>
              <a:t>: الله سبحانه وتعالى خالق كل شيء فهو المطلع على جميع الأسرار في هذا الكون وهو العالم بكل شيء، يعلم ما تخفيه النفس، ويعلم الغيب والشهادة، وهو السميع البصير، والسميع هنا بمعني العالم بما يعمله الناس وسيحاسبهم على </a:t>
            </a:r>
            <a:endParaRPr sz="3200">
              <a:solidFill>
                <a:srgbClr val="000000"/>
              </a:solidFill>
              <a:latin typeface="Calibri"/>
              <a:ea typeface="Calibri"/>
              <a:cs typeface="Calibri"/>
              <a:sym typeface="Calibri"/>
            </a:endParaRPr>
          </a:p>
          <a:p>
            <a:pPr indent="0" lvl="0" marL="0" marR="0" rtl="0" algn="ctr">
              <a:spcBef>
                <a:spcPts val="0"/>
              </a:spcBef>
              <a:spcAft>
                <a:spcPts val="0"/>
              </a:spcAft>
              <a:buNone/>
            </a:pPr>
            <a:r>
              <a:rPr lang="ar-MA" sz="3200">
                <a:solidFill>
                  <a:srgbClr val="000000"/>
                </a:solidFill>
                <a:latin typeface="Calibri"/>
                <a:ea typeface="Calibri"/>
                <a:cs typeface="Calibri"/>
                <a:sym typeface="Calibri"/>
              </a:rPr>
              <a:t>أعمالهم</a:t>
            </a:r>
            <a:r>
              <a:rPr lang="ar-MA" sz="3200">
                <a:solidFill>
                  <a:srgbClr val="FFFFFF"/>
                </a:solidFill>
                <a:latin typeface="Calibri"/>
                <a:ea typeface="Calibri"/>
                <a:cs typeface="Calibri"/>
                <a:sym typeface="Calibri"/>
              </a:rPr>
              <a:t>.</a:t>
            </a:r>
            <a:endParaRPr sz="3200">
              <a:solidFill>
                <a:srgbClr val="FFFFFF"/>
              </a:solidFill>
              <a:latin typeface="Calibri"/>
              <a:ea typeface="Calibri"/>
              <a:cs typeface="Calibri"/>
              <a:sym typeface="Calibri"/>
            </a:endParaRPr>
          </a:p>
        </p:txBody>
      </p:sp>
      <p:sp>
        <p:nvSpPr>
          <p:cNvPr id="316" name="Google Shape;316;p47"/>
          <p:cNvSpPr/>
          <p:nvPr/>
        </p:nvSpPr>
        <p:spPr>
          <a:xfrm>
            <a:off x="3269674" y="346364"/>
            <a:ext cx="5126180" cy="121920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800">
                <a:solidFill>
                  <a:srgbClr val="C00000"/>
                </a:solidFill>
                <a:latin typeface="Calibri"/>
                <a:ea typeface="Calibri"/>
                <a:cs typeface="Calibri"/>
                <a:sym typeface="Calibri"/>
              </a:rPr>
              <a:t>من أهم صفات الله سبحانه وتعالى</a:t>
            </a:r>
            <a:endParaRPr b="1" sz="2800">
              <a:solidFill>
                <a:srgbClr val="C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8"/>
          <p:cNvSpPr/>
          <p:nvPr/>
        </p:nvSpPr>
        <p:spPr>
          <a:xfrm>
            <a:off x="2135560" y="1556792"/>
            <a:ext cx="7920880" cy="4392488"/>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3600">
                <a:solidFill>
                  <a:srgbClr val="C00000"/>
                </a:solidFill>
                <a:latin typeface="Calibri"/>
                <a:ea typeface="Calibri"/>
                <a:cs typeface="Calibri"/>
                <a:sym typeface="Calibri"/>
              </a:rPr>
              <a:t>القدرة</a:t>
            </a:r>
            <a:r>
              <a:rPr lang="ar-MA" sz="3600">
                <a:solidFill>
                  <a:srgbClr val="000000"/>
                </a:solidFill>
                <a:latin typeface="Calibri"/>
                <a:ea typeface="Calibri"/>
                <a:cs typeface="Calibri"/>
                <a:sym typeface="Calibri"/>
              </a:rPr>
              <a:t>: صفة من صفات الله عز وجل فهو القادر على كل شيء، لا يعجزه شيء في الأرض ولا في السماء، خلق كل شيء فأبدع وأتقن الخلق، وجعل هذا الكون في نظام متناسق ومتناهي الدقة والإتقان. </a:t>
            </a:r>
            <a:endParaRPr sz="3600">
              <a:solidFill>
                <a:srgbClr val="000000"/>
              </a:solidFill>
              <a:latin typeface="Calibri"/>
              <a:ea typeface="Calibri"/>
              <a:cs typeface="Calibri"/>
              <a:sym typeface="Calibri"/>
            </a:endParaRPr>
          </a:p>
          <a:p>
            <a:pPr indent="0" lvl="0" marL="0" marR="0" rtl="0" algn="ctr">
              <a:spcBef>
                <a:spcPts val="0"/>
              </a:spcBef>
              <a:spcAft>
                <a:spcPts val="0"/>
              </a:spcAft>
              <a:buNone/>
            </a:pPr>
            <a:r>
              <a:rPr lang="ar-MA" sz="3600">
                <a:solidFill>
                  <a:srgbClr val="C00000"/>
                </a:solidFill>
                <a:latin typeface="Calibri"/>
                <a:ea typeface="Calibri"/>
                <a:cs typeface="Calibri"/>
                <a:sym typeface="Calibri"/>
              </a:rPr>
              <a:t>الحياة</a:t>
            </a:r>
            <a:r>
              <a:rPr lang="ar-MA" sz="3600">
                <a:solidFill>
                  <a:srgbClr val="000000"/>
                </a:solidFill>
                <a:latin typeface="Calibri"/>
                <a:ea typeface="Calibri"/>
                <a:cs typeface="Calibri"/>
                <a:sym typeface="Calibri"/>
              </a:rPr>
              <a:t>: من صفات الله سبحانه وتعالي أنّه الحي القيوم، فالله سبحانه وتعالى حياة لا موت فيها، والحياة هي صفة الكمال</a:t>
            </a:r>
            <a:endParaRPr sz="36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9"/>
          <p:cNvSpPr/>
          <p:nvPr/>
        </p:nvSpPr>
        <p:spPr>
          <a:xfrm>
            <a:off x="2711624" y="1124744"/>
            <a:ext cx="7128792" cy="4739952"/>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800">
                <a:solidFill>
                  <a:srgbClr val="C00000"/>
                </a:solidFill>
                <a:latin typeface="Calibri"/>
                <a:ea typeface="Calibri"/>
                <a:cs typeface="Calibri"/>
                <a:sym typeface="Calibri"/>
              </a:rPr>
              <a:t>الإرادة</a:t>
            </a:r>
            <a:r>
              <a:rPr lang="ar-MA" sz="2800">
                <a:solidFill>
                  <a:srgbClr val="000000"/>
                </a:solidFill>
                <a:latin typeface="Calibri"/>
                <a:ea typeface="Calibri"/>
                <a:cs typeface="Calibri"/>
                <a:sym typeface="Calibri"/>
              </a:rPr>
              <a:t>: وتأتي هذه الصفة هنا بمعنى المشيئة، فالله سبحانه وتعالى يفعل ما يشاء، وهو القادر على ذلك. </a:t>
            </a:r>
            <a:r>
              <a:rPr lang="ar-MA" sz="2800">
                <a:solidFill>
                  <a:srgbClr val="C00000"/>
                </a:solidFill>
                <a:latin typeface="Calibri"/>
                <a:ea typeface="Calibri"/>
                <a:cs typeface="Calibri"/>
                <a:sym typeface="Calibri"/>
              </a:rPr>
              <a:t>الوحدانية</a:t>
            </a:r>
            <a:r>
              <a:rPr lang="ar-MA" sz="2800">
                <a:solidFill>
                  <a:srgbClr val="000000"/>
                </a:solidFill>
                <a:latin typeface="Calibri"/>
                <a:ea typeface="Calibri"/>
                <a:cs typeface="Calibri"/>
                <a:sym typeface="Calibri"/>
              </a:rPr>
              <a:t>: وتعني أنَّ الله سبحانه وتعالي الواحد الأحد الذي لا شريك له، وهو الواحد في صفاته وأفعاله، وهو الآمر الناهي، وهو المعز المذل.</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rPr lang="ar-MA" sz="2800">
                <a:solidFill>
                  <a:srgbClr val="000000"/>
                </a:solidFill>
                <a:latin typeface="Calibri"/>
                <a:ea typeface="Calibri"/>
                <a:cs typeface="Calibri"/>
                <a:sym typeface="Calibri"/>
              </a:rPr>
              <a:t> </a:t>
            </a:r>
            <a:r>
              <a:rPr lang="ar-MA" sz="2800">
                <a:solidFill>
                  <a:srgbClr val="C00000"/>
                </a:solidFill>
                <a:latin typeface="Calibri"/>
                <a:ea typeface="Calibri"/>
                <a:cs typeface="Calibri"/>
                <a:sym typeface="Calibri"/>
              </a:rPr>
              <a:t>الوجود</a:t>
            </a:r>
            <a:r>
              <a:rPr lang="ar-MA" sz="2800">
                <a:solidFill>
                  <a:srgbClr val="000000"/>
                </a:solidFill>
                <a:latin typeface="Calibri"/>
                <a:ea typeface="Calibri"/>
                <a:cs typeface="Calibri"/>
                <a:sym typeface="Calibri"/>
              </a:rPr>
              <a:t>: وهي صفة من صفات الله سبحانه وتعالى، فالله تعالى موجود ولكنّهُ ليس كباقي الموجودات، فالله تعالى موجود بلا كيف وبلا مكان، والله سبحانه وتعالى موجود أزلاً وأبداً.</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rPr lang="ar-MA" sz="2800">
                <a:solidFill>
                  <a:srgbClr val="000000"/>
                </a:solidFill>
                <a:latin typeface="Calibri"/>
                <a:ea typeface="Calibri"/>
                <a:cs typeface="Calibri"/>
                <a:sym typeface="Calibri"/>
              </a:rPr>
              <a:t> </a:t>
            </a:r>
            <a:r>
              <a:rPr lang="ar-MA" sz="2800">
                <a:solidFill>
                  <a:srgbClr val="C00000"/>
                </a:solidFill>
                <a:latin typeface="Calibri"/>
                <a:ea typeface="Calibri"/>
                <a:cs typeface="Calibri"/>
                <a:sym typeface="Calibri"/>
              </a:rPr>
              <a:t>القدم</a:t>
            </a:r>
            <a:r>
              <a:rPr lang="ar-MA" sz="2800">
                <a:solidFill>
                  <a:srgbClr val="000000"/>
                </a:solidFill>
                <a:latin typeface="Calibri"/>
                <a:ea typeface="Calibri"/>
                <a:cs typeface="Calibri"/>
                <a:sym typeface="Calibri"/>
              </a:rPr>
              <a:t>: من صفات الله عزّ وجلّ، وتعني أنَّ الله قديم، أي أنّه أزلي لا بدايةَ له.</a:t>
            </a:r>
            <a:endParaRPr sz="2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p:nvPr/>
        </p:nvSpPr>
        <p:spPr>
          <a:xfrm>
            <a:off x="2495600" y="1268760"/>
            <a:ext cx="7128792" cy="4536504"/>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800">
                <a:solidFill>
                  <a:srgbClr val="C00000"/>
                </a:solidFill>
                <a:latin typeface="Calibri"/>
                <a:ea typeface="Calibri"/>
                <a:cs typeface="Calibri"/>
                <a:sym typeface="Calibri"/>
              </a:rPr>
              <a:t>المخالفة للحوادث</a:t>
            </a:r>
            <a:r>
              <a:rPr lang="ar-MA" sz="2800">
                <a:solidFill>
                  <a:srgbClr val="000000"/>
                </a:solidFill>
                <a:latin typeface="Calibri"/>
                <a:ea typeface="Calibri"/>
                <a:cs typeface="Calibri"/>
                <a:sym typeface="Calibri"/>
              </a:rPr>
              <a:t>: فالله سبحانه وتعالي خلق هذا الكون بأكمله، وهو لا يشبهه بأي صفة من صفاته، فالله سبحانه وتعالى يختلف عن الإنسان، فصفاته وأفعاله تختلف عن صفاتنا وأفعالنا، وكذلك فإن الله سبحانه وتعالى ليس بجسم بينما نحن بجسم.</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rPr lang="ar-MA" sz="2800">
                <a:solidFill>
                  <a:srgbClr val="000000"/>
                </a:solidFill>
                <a:latin typeface="Calibri"/>
                <a:ea typeface="Calibri"/>
                <a:cs typeface="Calibri"/>
                <a:sym typeface="Calibri"/>
              </a:rPr>
              <a:t> </a:t>
            </a:r>
            <a:r>
              <a:rPr lang="ar-MA" sz="2800">
                <a:solidFill>
                  <a:srgbClr val="C00000"/>
                </a:solidFill>
                <a:latin typeface="Calibri"/>
                <a:ea typeface="Calibri"/>
                <a:cs typeface="Calibri"/>
                <a:sym typeface="Calibri"/>
              </a:rPr>
              <a:t>قيامه بنفسه</a:t>
            </a:r>
            <a:r>
              <a:rPr lang="ar-MA" sz="2800">
                <a:solidFill>
                  <a:srgbClr val="000000"/>
                </a:solidFill>
                <a:latin typeface="Calibri"/>
                <a:ea typeface="Calibri"/>
                <a:cs typeface="Calibri"/>
                <a:sym typeface="Calibri"/>
              </a:rPr>
              <a:t>: فالله سبحانهُ وتعالى غني عنا، ولا يحتاج إلى أحد منا، ولا يضره شيء مما فعلنا. الكلام: صفة الكلام من صفات الله سبحانه وتعالى، فاللهُ سبحانه متكلمٌ بكلام ليس حرفًا أو صوتاً، فالكلام بالحرف والصوت من صفات المخلوق والله سبحانه ليس كذلك.</a:t>
            </a:r>
            <a:endParaRPr sz="2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51"/>
          <p:cNvGrpSpPr/>
          <p:nvPr/>
        </p:nvGrpSpPr>
        <p:grpSpPr>
          <a:xfrm>
            <a:off x="5506279" y="465910"/>
            <a:ext cx="6174186" cy="6392089"/>
            <a:chOff x="6465874" y="4508401"/>
            <a:chExt cx="1892489" cy="2017156"/>
          </a:xfrm>
        </p:grpSpPr>
        <p:sp>
          <p:nvSpPr>
            <p:cNvPr id="337" name="Google Shape;337;p51"/>
            <p:cNvSpPr/>
            <p:nvPr/>
          </p:nvSpPr>
          <p:spPr>
            <a:xfrm>
              <a:off x="6564058" y="4752022"/>
              <a:ext cx="1773535" cy="1773535"/>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CFD0D2"/>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51"/>
            <p:cNvSpPr/>
            <p:nvPr/>
          </p:nvSpPr>
          <p:spPr>
            <a:xfrm>
              <a:off x="6606977" y="4723447"/>
              <a:ext cx="1751386" cy="1767609"/>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F7F7F7"/>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sz="2800">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2800"/>
                <a:buFont typeface="Noto Sans Symbols"/>
                <a:buChar char="❖"/>
              </a:pPr>
              <a:r>
                <a:rPr b="1" lang="ar-MA" sz="2800">
                  <a:solidFill>
                    <a:schemeClr val="dk1"/>
                  </a:solidFill>
                  <a:latin typeface="Calibri"/>
                  <a:ea typeface="Calibri"/>
                  <a:cs typeface="Calibri"/>
                  <a:sym typeface="Calibri"/>
                </a:rPr>
                <a:t>الملائكة في اللغة </a:t>
              </a:r>
              <a:r>
                <a:rPr lang="ar-MA" sz="2400">
                  <a:solidFill>
                    <a:schemeClr val="dk1"/>
                  </a:solidFill>
                  <a:latin typeface="Calibri"/>
                  <a:ea typeface="Calibri"/>
                  <a:cs typeface="Calibri"/>
                  <a:sym typeface="Calibri"/>
                </a:rPr>
                <a:t>: مفردها ملاك, والملائكة هم حملة الرسالة الذين يتلقونها من الله, وينفذون ما</a:t>
              </a:r>
              <a:endParaRPr/>
            </a:p>
            <a:p>
              <a:pPr indent="0" lvl="0" marL="0" marR="0" rtl="1" algn="r">
                <a:spcBef>
                  <a:spcPts val="0"/>
                </a:spcBef>
                <a:spcAft>
                  <a:spcPts val="0"/>
                </a:spcAft>
                <a:buNone/>
              </a:pPr>
              <a:r>
                <a:rPr lang="ar-MA" sz="2400">
                  <a:solidFill>
                    <a:schemeClr val="dk1"/>
                  </a:solidFill>
                  <a:latin typeface="Calibri"/>
                  <a:ea typeface="Calibri"/>
                  <a:cs typeface="Calibri"/>
                  <a:sym typeface="Calibri"/>
                </a:rPr>
                <a:t>     أمرهم به</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rPr b="1" lang="ar-MA" sz="2800">
                  <a:solidFill>
                    <a:schemeClr val="dk1"/>
                  </a:solidFill>
                  <a:latin typeface="Calibri"/>
                  <a:ea typeface="Calibri"/>
                  <a:cs typeface="Calibri"/>
                  <a:sym typeface="Calibri"/>
                </a:rPr>
                <a:t>واصطلاحا: </a:t>
              </a:r>
              <a:r>
                <a:rPr lang="ar-MA" sz="2400">
                  <a:solidFill>
                    <a:schemeClr val="dk1"/>
                  </a:solidFill>
                  <a:latin typeface="Calibri"/>
                  <a:ea typeface="Calibri"/>
                  <a:cs typeface="Calibri"/>
                  <a:sym typeface="Calibri"/>
                </a:rPr>
                <a:t>هم مخلوقات </a:t>
              </a:r>
              <a:r>
                <a:rPr lang="ar-MA" sz="2800">
                  <a:solidFill>
                    <a:schemeClr val="dk1"/>
                  </a:solidFill>
                  <a:latin typeface="Calibri"/>
                  <a:ea typeface="Calibri"/>
                  <a:cs typeface="Calibri"/>
                  <a:sym typeface="Calibri"/>
                </a:rPr>
                <a:t>سماويةٍ نورانيةٍ عظيمةٍ قويٍة عاقلةٍ متكلّمةٍ مريدةٍ، مجبولة على طاعة الله تعالى، كما أعطاها القدرة على التشكل بالصور الحسنة، وخلقهم الله من النور، ومسكنهم السماء، ووظيفتهم تلقّي الوحي من الملكوت الإلهي، فهم الواسطة بين الله تعالى وبين رسله في نقل الوحي</a:t>
              </a:r>
              <a:endParaRPr sz="28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2800">
                <a:solidFill>
                  <a:schemeClr val="dk1"/>
                </a:solidFill>
                <a:latin typeface="Calibri"/>
                <a:ea typeface="Calibri"/>
                <a:cs typeface="Calibri"/>
                <a:sym typeface="Calibri"/>
              </a:endParaRPr>
            </a:p>
          </p:txBody>
        </p:sp>
        <p:grpSp>
          <p:nvGrpSpPr>
            <p:cNvPr id="339" name="Google Shape;339;p51"/>
            <p:cNvGrpSpPr/>
            <p:nvPr/>
          </p:nvGrpSpPr>
          <p:grpSpPr>
            <a:xfrm>
              <a:off x="6669912" y="4912675"/>
              <a:ext cx="1642845" cy="1506533"/>
              <a:chOff x="6669912" y="4912675"/>
              <a:chExt cx="1642845" cy="1506533"/>
            </a:xfrm>
          </p:grpSpPr>
          <p:sp>
            <p:nvSpPr>
              <p:cNvPr id="340" name="Google Shape;340;p51"/>
              <p:cNvSpPr/>
              <p:nvPr/>
            </p:nvSpPr>
            <p:spPr>
              <a:xfrm rot="-204955">
                <a:off x="6697767" y="5190850"/>
                <a:ext cx="1514818" cy="96812"/>
              </a:xfrm>
              <a:custGeom>
                <a:rect b="b" l="l" r="r" t="t"/>
                <a:pathLst>
                  <a:path extrusionOk="0" h="96812" w="1514818">
                    <a:moveTo>
                      <a:pt x="18002" y="4800"/>
                    </a:moveTo>
                    <a:lnTo>
                      <a:pt x="33147" y="5715"/>
                    </a:lnTo>
                    <a:lnTo>
                      <a:pt x="33147" y="5715"/>
                    </a:lnTo>
                    <a:lnTo>
                      <a:pt x="45320" y="6458"/>
                    </a:lnTo>
                    <a:lnTo>
                      <a:pt x="45320" y="6458"/>
                    </a:lnTo>
                    <a:lnTo>
                      <a:pt x="60465" y="7372"/>
                    </a:lnTo>
                    <a:lnTo>
                      <a:pt x="60465" y="7372"/>
                    </a:lnTo>
                    <a:lnTo>
                      <a:pt x="78467" y="8515"/>
                    </a:lnTo>
                    <a:lnTo>
                      <a:pt x="78467" y="8515"/>
                    </a:lnTo>
                    <a:lnTo>
                      <a:pt x="93612" y="9430"/>
                    </a:lnTo>
                    <a:lnTo>
                      <a:pt x="93612" y="9430"/>
                    </a:lnTo>
                    <a:lnTo>
                      <a:pt x="105785" y="10173"/>
                    </a:lnTo>
                    <a:lnTo>
                      <a:pt x="105785" y="10173"/>
                    </a:lnTo>
                    <a:lnTo>
                      <a:pt x="120930" y="11144"/>
                    </a:lnTo>
                    <a:lnTo>
                      <a:pt x="120930" y="11144"/>
                    </a:lnTo>
                    <a:lnTo>
                      <a:pt x="136017" y="12059"/>
                    </a:lnTo>
                    <a:lnTo>
                      <a:pt x="136017" y="12059"/>
                    </a:lnTo>
                    <a:lnTo>
                      <a:pt x="154077" y="13144"/>
                    </a:lnTo>
                    <a:lnTo>
                      <a:pt x="154077" y="13144"/>
                    </a:lnTo>
                    <a:lnTo>
                      <a:pt x="166250" y="13887"/>
                    </a:lnTo>
                    <a:lnTo>
                      <a:pt x="166250" y="13887"/>
                    </a:lnTo>
                    <a:lnTo>
                      <a:pt x="182423" y="14916"/>
                    </a:lnTo>
                    <a:lnTo>
                      <a:pt x="196539" y="15773"/>
                    </a:lnTo>
                    <a:lnTo>
                      <a:pt x="196539" y="15773"/>
                    </a:lnTo>
                    <a:lnTo>
                      <a:pt x="214541" y="16859"/>
                    </a:lnTo>
                    <a:lnTo>
                      <a:pt x="214541" y="16859"/>
                    </a:lnTo>
                    <a:lnTo>
                      <a:pt x="229686" y="17774"/>
                    </a:lnTo>
                    <a:lnTo>
                      <a:pt x="229686" y="17774"/>
                    </a:lnTo>
                    <a:lnTo>
                      <a:pt x="241859" y="18574"/>
                    </a:lnTo>
                    <a:lnTo>
                      <a:pt x="241859" y="18574"/>
                    </a:lnTo>
                    <a:lnTo>
                      <a:pt x="257004" y="19488"/>
                    </a:lnTo>
                    <a:lnTo>
                      <a:pt x="257004" y="19488"/>
                    </a:lnTo>
                    <a:lnTo>
                      <a:pt x="275006" y="20574"/>
                    </a:lnTo>
                    <a:lnTo>
                      <a:pt x="275006" y="20574"/>
                    </a:lnTo>
                    <a:lnTo>
                      <a:pt x="287236" y="21317"/>
                    </a:lnTo>
                    <a:lnTo>
                      <a:pt x="287236" y="21317"/>
                    </a:lnTo>
                    <a:lnTo>
                      <a:pt x="302324" y="22288"/>
                    </a:lnTo>
                    <a:lnTo>
                      <a:pt x="302324" y="22288"/>
                    </a:lnTo>
                    <a:lnTo>
                      <a:pt x="317469" y="23203"/>
                    </a:lnTo>
                    <a:lnTo>
                      <a:pt x="317469" y="23203"/>
                    </a:lnTo>
                    <a:lnTo>
                      <a:pt x="335471" y="24289"/>
                    </a:lnTo>
                    <a:lnTo>
                      <a:pt x="335471" y="24289"/>
                    </a:lnTo>
                    <a:lnTo>
                      <a:pt x="347700" y="25032"/>
                    </a:lnTo>
                    <a:lnTo>
                      <a:pt x="347700" y="25032"/>
                    </a:lnTo>
                    <a:lnTo>
                      <a:pt x="365703" y="26175"/>
                    </a:lnTo>
                    <a:lnTo>
                      <a:pt x="365703" y="26175"/>
                    </a:lnTo>
                    <a:lnTo>
                      <a:pt x="377933" y="26917"/>
                    </a:lnTo>
                    <a:lnTo>
                      <a:pt x="377933" y="26917"/>
                    </a:lnTo>
                    <a:lnTo>
                      <a:pt x="395935" y="28003"/>
                    </a:lnTo>
                    <a:lnTo>
                      <a:pt x="395935" y="28003"/>
                    </a:lnTo>
                    <a:lnTo>
                      <a:pt x="408166" y="28803"/>
                    </a:lnTo>
                    <a:lnTo>
                      <a:pt x="408166" y="28803"/>
                    </a:lnTo>
                    <a:lnTo>
                      <a:pt x="423253" y="29718"/>
                    </a:lnTo>
                    <a:lnTo>
                      <a:pt x="423253" y="29718"/>
                    </a:lnTo>
                    <a:lnTo>
                      <a:pt x="438397" y="30632"/>
                    </a:lnTo>
                    <a:lnTo>
                      <a:pt x="438397" y="30632"/>
                    </a:lnTo>
                    <a:lnTo>
                      <a:pt x="456400" y="31718"/>
                    </a:lnTo>
                    <a:lnTo>
                      <a:pt x="456400" y="31718"/>
                    </a:lnTo>
                    <a:lnTo>
                      <a:pt x="468630" y="32518"/>
                    </a:lnTo>
                    <a:lnTo>
                      <a:pt x="468630" y="32518"/>
                    </a:lnTo>
                    <a:lnTo>
                      <a:pt x="483718" y="33433"/>
                    </a:lnTo>
                    <a:lnTo>
                      <a:pt x="483718" y="33433"/>
                    </a:lnTo>
                    <a:lnTo>
                      <a:pt x="501777" y="34518"/>
                    </a:lnTo>
                    <a:lnTo>
                      <a:pt x="501777" y="34518"/>
                    </a:lnTo>
                    <a:lnTo>
                      <a:pt x="513950" y="35261"/>
                    </a:lnTo>
                    <a:lnTo>
                      <a:pt x="513950" y="35261"/>
                    </a:lnTo>
                    <a:lnTo>
                      <a:pt x="529095" y="36233"/>
                    </a:lnTo>
                    <a:lnTo>
                      <a:pt x="529095" y="36233"/>
                    </a:lnTo>
                    <a:lnTo>
                      <a:pt x="544182" y="37148"/>
                    </a:lnTo>
                    <a:lnTo>
                      <a:pt x="544182" y="37148"/>
                    </a:lnTo>
                    <a:lnTo>
                      <a:pt x="562242" y="38233"/>
                    </a:lnTo>
                    <a:lnTo>
                      <a:pt x="562242" y="38233"/>
                    </a:lnTo>
                    <a:lnTo>
                      <a:pt x="574415" y="38976"/>
                    </a:lnTo>
                    <a:lnTo>
                      <a:pt x="574415" y="38976"/>
                    </a:lnTo>
                    <a:lnTo>
                      <a:pt x="589560" y="39948"/>
                    </a:lnTo>
                    <a:lnTo>
                      <a:pt x="589560" y="39948"/>
                    </a:lnTo>
                    <a:lnTo>
                      <a:pt x="604647" y="40862"/>
                    </a:lnTo>
                    <a:lnTo>
                      <a:pt x="604647" y="40862"/>
                    </a:lnTo>
                    <a:lnTo>
                      <a:pt x="606533" y="40976"/>
                    </a:lnTo>
                    <a:lnTo>
                      <a:pt x="607562" y="41034"/>
                    </a:lnTo>
                    <a:lnTo>
                      <a:pt x="607562" y="41034"/>
                    </a:lnTo>
                    <a:lnTo>
                      <a:pt x="622706" y="41948"/>
                    </a:lnTo>
                    <a:lnTo>
                      <a:pt x="622706" y="41948"/>
                    </a:lnTo>
                    <a:lnTo>
                      <a:pt x="634879" y="42691"/>
                    </a:lnTo>
                    <a:lnTo>
                      <a:pt x="634879" y="42691"/>
                    </a:lnTo>
                    <a:lnTo>
                      <a:pt x="652939" y="43834"/>
                    </a:lnTo>
                    <a:lnTo>
                      <a:pt x="652939" y="43834"/>
                    </a:lnTo>
                    <a:lnTo>
                      <a:pt x="665112" y="44577"/>
                    </a:lnTo>
                    <a:lnTo>
                      <a:pt x="665112" y="44577"/>
                    </a:lnTo>
                    <a:lnTo>
                      <a:pt x="683171" y="45663"/>
                    </a:lnTo>
                    <a:lnTo>
                      <a:pt x="683171" y="45663"/>
                    </a:lnTo>
                    <a:lnTo>
                      <a:pt x="695344" y="46463"/>
                    </a:lnTo>
                    <a:lnTo>
                      <a:pt x="695344" y="46463"/>
                    </a:lnTo>
                    <a:lnTo>
                      <a:pt x="713404" y="47549"/>
                    </a:lnTo>
                    <a:lnTo>
                      <a:pt x="713404" y="47549"/>
                    </a:lnTo>
                    <a:lnTo>
                      <a:pt x="725633" y="48292"/>
                    </a:lnTo>
                    <a:lnTo>
                      <a:pt x="725633" y="48292"/>
                    </a:lnTo>
                    <a:lnTo>
                      <a:pt x="743636" y="49435"/>
                    </a:lnTo>
                    <a:lnTo>
                      <a:pt x="743636" y="49435"/>
                    </a:lnTo>
                    <a:lnTo>
                      <a:pt x="755809" y="50178"/>
                    </a:lnTo>
                    <a:lnTo>
                      <a:pt x="755809" y="50178"/>
                    </a:lnTo>
                    <a:lnTo>
                      <a:pt x="770954" y="51092"/>
                    </a:lnTo>
                    <a:lnTo>
                      <a:pt x="770954" y="51092"/>
                    </a:lnTo>
                    <a:lnTo>
                      <a:pt x="786099" y="52006"/>
                    </a:lnTo>
                    <a:lnTo>
                      <a:pt x="786099" y="52006"/>
                    </a:lnTo>
                    <a:lnTo>
                      <a:pt x="804101" y="53149"/>
                    </a:lnTo>
                    <a:lnTo>
                      <a:pt x="804101" y="53149"/>
                    </a:lnTo>
                    <a:lnTo>
                      <a:pt x="816330" y="53892"/>
                    </a:lnTo>
                    <a:lnTo>
                      <a:pt x="816330" y="53892"/>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36"/>
                    </a:lnTo>
                    <a:lnTo>
                      <a:pt x="907027" y="59436"/>
                    </a:lnTo>
                    <a:lnTo>
                      <a:pt x="925030" y="60579"/>
                    </a:lnTo>
                    <a:lnTo>
                      <a:pt x="925030" y="60579"/>
                    </a:lnTo>
                    <a:lnTo>
                      <a:pt x="940175" y="61493"/>
                    </a:lnTo>
                    <a:lnTo>
                      <a:pt x="940175" y="61493"/>
                    </a:lnTo>
                    <a:lnTo>
                      <a:pt x="952348" y="62236"/>
                    </a:lnTo>
                    <a:lnTo>
                      <a:pt x="952348" y="62236"/>
                    </a:lnTo>
                    <a:lnTo>
                      <a:pt x="970407" y="63322"/>
                    </a:lnTo>
                    <a:lnTo>
                      <a:pt x="970407" y="63322"/>
                    </a:lnTo>
                    <a:lnTo>
                      <a:pt x="982580" y="64122"/>
                    </a:lnTo>
                    <a:lnTo>
                      <a:pt x="982580" y="64122"/>
                    </a:lnTo>
                    <a:lnTo>
                      <a:pt x="1000639" y="65208"/>
                    </a:lnTo>
                    <a:lnTo>
                      <a:pt x="1000639" y="65208"/>
                    </a:lnTo>
                    <a:lnTo>
                      <a:pt x="1012812" y="65951"/>
                    </a:lnTo>
                    <a:lnTo>
                      <a:pt x="1012812" y="65951"/>
                    </a:lnTo>
                    <a:lnTo>
                      <a:pt x="1030872" y="67094"/>
                    </a:lnTo>
                    <a:lnTo>
                      <a:pt x="1030872" y="67094"/>
                    </a:lnTo>
                    <a:lnTo>
                      <a:pt x="1043045" y="67837"/>
                    </a:lnTo>
                    <a:lnTo>
                      <a:pt x="1043045" y="67837"/>
                    </a:lnTo>
                    <a:lnTo>
                      <a:pt x="1058190" y="68751"/>
                    </a:lnTo>
                    <a:lnTo>
                      <a:pt x="1058190" y="68751"/>
                    </a:lnTo>
                    <a:lnTo>
                      <a:pt x="1076192" y="69837"/>
                    </a:lnTo>
                    <a:lnTo>
                      <a:pt x="1076192" y="69837"/>
                    </a:lnTo>
                    <a:lnTo>
                      <a:pt x="1091336" y="70809"/>
                    </a:lnTo>
                    <a:lnTo>
                      <a:pt x="1091336" y="70809"/>
                    </a:lnTo>
                    <a:lnTo>
                      <a:pt x="1103509" y="71552"/>
                    </a:lnTo>
                    <a:lnTo>
                      <a:pt x="1103509" y="71552"/>
                    </a:lnTo>
                    <a:lnTo>
                      <a:pt x="1118654" y="72466"/>
                    </a:lnTo>
                    <a:lnTo>
                      <a:pt x="1118654" y="72466"/>
                    </a:lnTo>
                    <a:lnTo>
                      <a:pt x="1133742" y="73380"/>
                    </a:lnTo>
                    <a:lnTo>
                      <a:pt x="1133742" y="73380"/>
                    </a:lnTo>
                    <a:lnTo>
                      <a:pt x="1151801" y="74523"/>
                    </a:lnTo>
                    <a:lnTo>
                      <a:pt x="1151801" y="74523"/>
                    </a:lnTo>
                    <a:lnTo>
                      <a:pt x="1163974" y="75266"/>
                    </a:lnTo>
                    <a:lnTo>
                      <a:pt x="1163974" y="75266"/>
                    </a:lnTo>
                    <a:lnTo>
                      <a:pt x="1179119" y="76181"/>
                    </a:lnTo>
                    <a:lnTo>
                      <a:pt x="1179119" y="76181"/>
                    </a:lnTo>
                    <a:lnTo>
                      <a:pt x="1194206" y="77095"/>
                    </a:lnTo>
                    <a:lnTo>
                      <a:pt x="1194206" y="77095"/>
                    </a:lnTo>
                    <a:lnTo>
                      <a:pt x="1212266" y="78238"/>
                    </a:lnTo>
                    <a:lnTo>
                      <a:pt x="1212266" y="78238"/>
                    </a:lnTo>
                    <a:lnTo>
                      <a:pt x="1227411" y="79153"/>
                    </a:lnTo>
                    <a:lnTo>
                      <a:pt x="1227411" y="79153"/>
                    </a:lnTo>
                    <a:lnTo>
                      <a:pt x="1239584" y="79896"/>
                    </a:lnTo>
                    <a:lnTo>
                      <a:pt x="1239584" y="79896"/>
                    </a:lnTo>
                    <a:lnTo>
                      <a:pt x="1254729" y="80810"/>
                    </a:lnTo>
                    <a:lnTo>
                      <a:pt x="1254729" y="80810"/>
                    </a:lnTo>
                    <a:lnTo>
                      <a:pt x="1272731" y="81953"/>
                    </a:lnTo>
                    <a:lnTo>
                      <a:pt x="1272731" y="81953"/>
                    </a:lnTo>
                    <a:lnTo>
                      <a:pt x="1287875" y="82868"/>
                    </a:lnTo>
                    <a:lnTo>
                      <a:pt x="1287875" y="82868"/>
                    </a:lnTo>
                    <a:lnTo>
                      <a:pt x="1300048" y="83610"/>
                    </a:lnTo>
                    <a:lnTo>
                      <a:pt x="1300048" y="83610"/>
                    </a:lnTo>
                    <a:lnTo>
                      <a:pt x="1315193" y="84525"/>
                    </a:lnTo>
                    <a:lnTo>
                      <a:pt x="1315193" y="84525"/>
                    </a:lnTo>
                    <a:lnTo>
                      <a:pt x="1333195" y="85668"/>
                    </a:lnTo>
                    <a:lnTo>
                      <a:pt x="1333195" y="85668"/>
                    </a:lnTo>
                    <a:lnTo>
                      <a:pt x="1345426" y="86411"/>
                    </a:lnTo>
                    <a:lnTo>
                      <a:pt x="1345426" y="86411"/>
                    </a:lnTo>
                    <a:lnTo>
                      <a:pt x="1360513" y="87325"/>
                    </a:lnTo>
                    <a:lnTo>
                      <a:pt x="1360513" y="87325"/>
                    </a:lnTo>
                    <a:lnTo>
                      <a:pt x="1375657" y="88240"/>
                    </a:lnTo>
                    <a:lnTo>
                      <a:pt x="1375657" y="88240"/>
                    </a:lnTo>
                    <a:lnTo>
                      <a:pt x="1393660" y="89383"/>
                    </a:lnTo>
                    <a:lnTo>
                      <a:pt x="1393660" y="89383"/>
                    </a:lnTo>
                    <a:lnTo>
                      <a:pt x="1405890" y="90126"/>
                    </a:lnTo>
                    <a:lnTo>
                      <a:pt x="1405890" y="90126"/>
                    </a:lnTo>
                    <a:lnTo>
                      <a:pt x="1420978" y="91040"/>
                    </a:lnTo>
                    <a:lnTo>
                      <a:pt x="1420978" y="91040"/>
                    </a:lnTo>
                    <a:lnTo>
                      <a:pt x="1439037" y="92183"/>
                    </a:lnTo>
                    <a:lnTo>
                      <a:pt x="1439037" y="92183"/>
                    </a:lnTo>
                    <a:lnTo>
                      <a:pt x="1451210" y="92926"/>
                    </a:lnTo>
                    <a:lnTo>
                      <a:pt x="1451210" y="92926"/>
                    </a:lnTo>
                    <a:lnTo>
                      <a:pt x="1466355" y="93840"/>
                    </a:lnTo>
                    <a:lnTo>
                      <a:pt x="1466355" y="93840"/>
                    </a:lnTo>
                    <a:lnTo>
                      <a:pt x="1481442" y="94755"/>
                    </a:lnTo>
                    <a:lnTo>
                      <a:pt x="1481442" y="94755"/>
                    </a:lnTo>
                    <a:lnTo>
                      <a:pt x="1499502" y="95898"/>
                    </a:lnTo>
                    <a:lnTo>
                      <a:pt x="1499502" y="95898"/>
                    </a:lnTo>
                    <a:lnTo>
                      <a:pt x="1514589" y="96812"/>
                    </a:lnTo>
                    <a:lnTo>
                      <a:pt x="1514818" y="93097"/>
                    </a:lnTo>
                    <a:lnTo>
                      <a:pt x="1496816" y="92011"/>
                    </a:lnTo>
                    <a:lnTo>
                      <a:pt x="1496816" y="92011"/>
                    </a:lnTo>
                    <a:lnTo>
                      <a:pt x="1481671" y="91097"/>
                    </a:lnTo>
                    <a:lnTo>
                      <a:pt x="1481671" y="91097"/>
                    </a:lnTo>
                    <a:lnTo>
                      <a:pt x="1469498" y="90297"/>
                    </a:lnTo>
                    <a:lnTo>
                      <a:pt x="1469498" y="90297"/>
                    </a:lnTo>
                    <a:lnTo>
                      <a:pt x="1454353" y="89383"/>
                    </a:lnTo>
                    <a:lnTo>
                      <a:pt x="1454353" y="89383"/>
                    </a:lnTo>
                    <a:lnTo>
                      <a:pt x="1436351" y="88297"/>
                    </a:lnTo>
                    <a:lnTo>
                      <a:pt x="1436351" y="88297"/>
                    </a:lnTo>
                    <a:lnTo>
                      <a:pt x="1424121" y="87554"/>
                    </a:lnTo>
                    <a:lnTo>
                      <a:pt x="1424121" y="87554"/>
                    </a:lnTo>
                    <a:lnTo>
                      <a:pt x="1409034" y="86582"/>
                    </a:lnTo>
                    <a:lnTo>
                      <a:pt x="1409034" y="86582"/>
                    </a:lnTo>
                    <a:lnTo>
                      <a:pt x="1390974" y="85496"/>
                    </a:lnTo>
                    <a:lnTo>
                      <a:pt x="1390974" y="85496"/>
                    </a:lnTo>
                    <a:lnTo>
                      <a:pt x="1378801" y="84754"/>
                    </a:lnTo>
                    <a:lnTo>
                      <a:pt x="1378801" y="84754"/>
                    </a:lnTo>
                    <a:lnTo>
                      <a:pt x="1363656" y="83839"/>
                    </a:lnTo>
                    <a:lnTo>
                      <a:pt x="1363656" y="83839"/>
                    </a:lnTo>
                    <a:lnTo>
                      <a:pt x="1345654" y="82696"/>
                    </a:lnTo>
                    <a:lnTo>
                      <a:pt x="1345654" y="82696"/>
                    </a:lnTo>
                    <a:lnTo>
                      <a:pt x="1330510" y="81782"/>
                    </a:lnTo>
                    <a:lnTo>
                      <a:pt x="1330510" y="81782"/>
                    </a:lnTo>
                    <a:lnTo>
                      <a:pt x="1318337" y="81039"/>
                    </a:lnTo>
                    <a:lnTo>
                      <a:pt x="1318337" y="81039"/>
                    </a:lnTo>
                    <a:lnTo>
                      <a:pt x="1303192" y="80067"/>
                    </a:lnTo>
                    <a:lnTo>
                      <a:pt x="1303192" y="80067"/>
                    </a:lnTo>
                    <a:lnTo>
                      <a:pt x="1288104" y="79153"/>
                    </a:lnTo>
                    <a:lnTo>
                      <a:pt x="1288104" y="79153"/>
                    </a:lnTo>
                    <a:lnTo>
                      <a:pt x="1270044" y="78067"/>
                    </a:lnTo>
                    <a:lnTo>
                      <a:pt x="1270044" y="78067"/>
                    </a:lnTo>
                    <a:lnTo>
                      <a:pt x="1257871" y="77324"/>
                    </a:lnTo>
                    <a:lnTo>
                      <a:pt x="1257871" y="77324"/>
                    </a:lnTo>
                    <a:lnTo>
                      <a:pt x="1242727" y="76352"/>
                    </a:lnTo>
                    <a:lnTo>
                      <a:pt x="1242727" y="76352"/>
                    </a:lnTo>
                    <a:lnTo>
                      <a:pt x="1227582" y="75438"/>
                    </a:lnTo>
                    <a:lnTo>
                      <a:pt x="1227582" y="75438"/>
                    </a:lnTo>
                    <a:lnTo>
                      <a:pt x="1209580" y="74352"/>
                    </a:lnTo>
                    <a:lnTo>
                      <a:pt x="1209580" y="74352"/>
                    </a:lnTo>
                    <a:lnTo>
                      <a:pt x="1194435" y="73380"/>
                    </a:lnTo>
                    <a:lnTo>
                      <a:pt x="1194435" y="73380"/>
                    </a:lnTo>
                    <a:lnTo>
                      <a:pt x="1182262" y="72637"/>
                    </a:lnTo>
                    <a:lnTo>
                      <a:pt x="1182262" y="72637"/>
                    </a:lnTo>
                    <a:lnTo>
                      <a:pt x="1167117" y="71723"/>
                    </a:lnTo>
                    <a:lnTo>
                      <a:pt x="1167117" y="71723"/>
                    </a:lnTo>
                    <a:lnTo>
                      <a:pt x="1149116" y="70637"/>
                    </a:lnTo>
                    <a:lnTo>
                      <a:pt x="1149116" y="70637"/>
                    </a:lnTo>
                    <a:lnTo>
                      <a:pt x="1136885" y="69894"/>
                    </a:lnTo>
                    <a:lnTo>
                      <a:pt x="1136885" y="69894"/>
                    </a:lnTo>
                    <a:lnTo>
                      <a:pt x="1135056" y="69780"/>
                    </a:lnTo>
                    <a:lnTo>
                      <a:pt x="1133971" y="69666"/>
                    </a:lnTo>
                    <a:lnTo>
                      <a:pt x="1133971" y="69666"/>
                    </a:lnTo>
                    <a:lnTo>
                      <a:pt x="1121798" y="68923"/>
                    </a:lnTo>
                    <a:lnTo>
                      <a:pt x="1121798" y="68923"/>
                    </a:lnTo>
                    <a:lnTo>
                      <a:pt x="1106653" y="68008"/>
                    </a:lnTo>
                    <a:lnTo>
                      <a:pt x="1106653" y="68008"/>
                    </a:lnTo>
                    <a:lnTo>
                      <a:pt x="1088650" y="66922"/>
                    </a:lnTo>
                    <a:lnTo>
                      <a:pt x="1088650" y="66922"/>
                    </a:lnTo>
                    <a:lnTo>
                      <a:pt x="1076420" y="66123"/>
                    </a:lnTo>
                    <a:lnTo>
                      <a:pt x="1076420" y="66123"/>
                    </a:lnTo>
                    <a:lnTo>
                      <a:pt x="1061332" y="65208"/>
                    </a:lnTo>
                    <a:lnTo>
                      <a:pt x="1061332" y="65208"/>
                    </a:lnTo>
                    <a:lnTo>
                      <a:pt x="1046188" y="64294"/>
                    </a:lnTo>
                    <a:lnTo>
                      <a:pt x="1046188" y="64294"/>
                    </a:lnTo>
                    <a:lnTo>
                      <a:pt x="1028186" y="63208"/>
                    </a:lnTo>
                    <a:lnTo>
                      <a:pt x="1028186" y="63208"/>
                    </a:lnTo>
                    <a:lnTo>
                      <a:pt x="1015956" y="62408"/>
                    </a:lnTo>
                    <a:lnTo>
                      <a:pt x="1015956" y="62408"/>
                    </a:lnTo>
                    <a:lnTo>
                      <a:pt x="1000868" y="61493"/>
                    </a:lnTo>
                    <a:lnTo>
                      <a:pt x="1000868" y="61493"/>
                    </a:lnTo>
                    <a:lnTo>
                      <a:pt x="985723" y="60579"/>
                    </a:lnTo>
                    <a:lnTo>
                      <a:pt x="985723" y="60579"/>
                    </a:lnTo>
                    <a:lnTo>
                      <a:pt x="967721" y="59436"/>
                    </a:lnTo>
                    <a:lnTo>
                      <a:pt x="967721" y="59436"/>
                    </a:lnTo>
                    <a:lnTo>
                      <a:pt x="955491" y="58693"/>
                    </a:lnTo>
                    <a:lnTo>
                      <a:pt x="955491" y="58693"/>
                    </a:lnTo>
                    <a:lnTo>
                      <a:pt x="940404" y="57779"/>
                    </a:lnTo>
                    <a:lnTo>
                      <a:pt x="940404" y="57779"/>
                    </a:lnTo>
                    <a:lnTo>
                      <a:pt x="922344" y="56693"/>
                    </a:lnTo>
                    <a:lnTo>
                      <a:pt x="922344" y="56693"/>
                    </a:lnTo>
                    <a:lnTo>
                      <a:pt x="907256" y="55721"/>
                    </a:lnTo>
                    <a:lnTo>
                      <a:pt x="907256" y="55721"/>
                    </a:lnTo>
                    <a:lnTo>
                      <a:pt x="895026" y="54978"/>
                    </a:lnTo>
                    <a:lnTo>
                      <a:pt x="895026" y="54978"/>
                    </a:lnTo>
                    <a:lnTo>
                      <a:pt x="877024" y="53892"/>
                    </a:lnTo>
                    <a:lnTo>
                      <a:pt x="877024" y="53892"/>
                    </a:lnTo>
                    <a:lnTo>
                      <a:pt x="861880" y="52978"/>
                    </a:lnTo>
                    <a:lnTo>
                      <a:pt x="861880" y="52978"/>
                    </a:lnTo>
                    <a:lnTo>
                      <a:pt x="846792" y="52006"/>
                    </a:lnTo>
                    <a:lnTo>
                      <a:pt x="846792" y="52006"/>
                    </a:lnTo>
                    <a:lnTo>
                      <a:pt x="834562" y="51263"/>
                    </a:lnTo>
                    <a:lnTo>
                      <a:pt x="834562" y="51263"/>
                    </a:lnTo>
                    <a:lnTo>
                      <a:pt x="819474" y="50349"/>
                    </a:lnTo>
                    <a:lnTo>
                      <a:pt x="819474" y="50349"/>
                    </a:lnTo>
                    <a:lnTo>
                      <a:pt x="801414" y="49263"/>
                    </a:lnTo>
                    <a:lnTo>
                      <a:pt x="801414" y="49263"/>
                    </a:lnTo>
                    <a:lnTo>
                      <a:pt x="789241" y="48463"/>
                    </a:lnTo>
                    <a:lnTo>
                      <a:pt x="789241" y="48463"/>
                    </a:lnTo>
                    <a:lnTo>
                      <a:pt x="774097" y="47549"/>
                    </a:lnTo>
                    <a:lnTo>
                      <a:pt x="774097" y="47549"/>
                    </a:lnTo>
                    <a:lnTo>
                      <a:pt x="759010" y="46634"/>
                    </a:lnTo>
                    <a:lnTo>
                      <a:pt x="759010" y="46634"/>
                    </a:lnTo>
                    <a:lnTo>
                      <a:pt x="740950" y="45548"/>
                    </a:lnTo>
                    <a:lnTo>
                      <a:pt x="740950" y="45548"/>
                    </a:lnTo>
                    <a:lnTo>
                      <a:pt x="728777" y="44749"/>
                    </a:lnTo>
                    <a:lnTo>
                      <a:pt x="728777" y="44749"/>
                    </a:lnTo>
                    <a:lnTo>
                      <a:pt x="710717" y="43663"/>
                    </a:lnTo>
                    <a:lnTo>
                      <a:pt x="710717" y="43663"/>
                    </a:lnTo>
                    <a:lnTo>
                      <a:pt x="698487" y="42920"/>
                    </a:lnTo>
                    <a:lnTo>
                      <a:pt x="698487" y="42920"/>
                    </a:lnTo>
                    <a:lnTo>
                      <a:pt x="680485" y="41777"/>
                    </a:lnTo>
                    <a:lnTo>
                      <a:pt x="680485" y="41777"/>
                    </a:lnTo>
                    <a:lnTo>
                      <a:pt x="668312" y="41034"/>
                    </a:lnTo>
                    <a:lnTo>
                      <a:pt x="668312" y="41034"/>
                    </a:lnTo>
                    <a:lnTo>
                      <a:pt x="666426" y="40919"/>
                    </a:lnTo>
                    <a:lnTo>
                      <a:pt x="665341" y="40862"/>
                    </a:lnTo>
                    <a:lnTo>
                      <a:pt x="665341" y="40862"/>
                    </a:lnTo>
                    <a:lnTo>
                      <a:pt x="653168" y="40119"/>
                    </a:lnTo>
                    <a:lnTo>
                      <a:pt x="653168" y="40119"/>
                    </a:lnTo>
                    <a:lnTo>
                      <a:pt x="638023" y="39205"/>
                    </a:lnTo>
                    <a:lnTo>
                      <a:pt x="638023" y="39205"/>
                    </a:lnTo>
                    <a:lnTo>
                      <a:pt x="620020" y="38062"/>
                    </a:lnTo>
                    <a:lnTo>
                      <a:pt x="620020" y="38062"/>
                    </a:lnTo>
                    <a:lnTo>
                      <a:pt x="607790" y="37319"/>
                    </a:lnTo>
                    <a:lnTo>
                      <a:pt x="607790" y="37319"/>
                    </a:lnTo>
                    <a:lnTo>
                      <a:pt x="592702" y="36405"/>
                    </a:lnTo>
                    <a:lnTo>
                      <a:pt x="592702" y="36405"/>
                    </a:lnTo>
                    <a:lnTo>
                      <a:pt x="577558" y="35490"/>
                    </a:lnTo>
                    <a:lnTo>
                      <a:pt x="577558" y="35490"/>
                    </a:lnTo>
                    <a:lnTo>
                      <a:pt x="559556" y="34347"/>
                    </a:lnTo>
                    <a:lnTo>
                      <a:pt x="559556" y="34347"/>
                    </a:lnTo>
                    <a:lnTo>
                      <a:pt x="547326" y="33604"/>
                    </a:lnTo>
                    <a:lnTo>
                      <a:pt x="547326" y="33604"/>
                    </a:lnTo>
                    <a:lnTo>
                      <a:pt x="532238" y="32690"/>
                    </a:lnTo>
                    <a:lnTo>
                      <a:pt x="532238" y="32690"/>
                    </a:lnTo>
                    <a:lnTo>
                      <a:pt x="517093" y="31775"/>
                    </a:lnTo>
                    <a:lnTo>
                      <a:pt x="517093" y="31775"/>
                    </a:lnTo>
                    <a:lnTo>
                      <a:pt x="502005" y="30804"/>
                    </a:lnTo>
                    <a:lnTo>
                      <a:pt x="502005" y="30804"/>
                    </a:lnTo>
                    <a:lnTo>
                      <a:pt x="486861" y="29889"/>
                    </a:lnTo>
                    <a:lnTo>
                      <a:pt x="486861" y="29889"/>
                    </a:lnTo>
                    <a:lnTo>
                      <a:pt x="471774" y="28975"/>
                    </a:lnTo>
                    <a:lnTo>
                      <a:pt x="471774" y="28975"/>
                    </a:lnTo>
                    <a:lnTo>
                      <a:pt x="453714" y="27889"/>
                    </a:lnTo>
                    <a:lnTo>
                      <a:pt x="453714" y="27889"/>
                    </a:lnTo>
                    <a:lnTo>
                      <a:pt x="441541" y="27089"/>
                    </a:lnTo>
                    <a:lnTo>
                      <a:pt x="441541" y="27089"/>
                    </a:lnTo>
                    <a:lnTo>
                      <a:pt x="426396" y="26175"/>
                    </a:lnTo>
                    <a:lnTo>
                      <a:pt x="426396" y="26175"/>
                    </a:lnTo>
                    <a:lnTo>
                      <a:pt x="411308" y="25260"/>
                    </a:lnTo>
                    <a:lnTo>
                      <a:pt x="411308" y="25260"/>
                    </a:lnTo>
                    <a:lnTo>
                      <a:pt x="393250" y="24117"/>
                    </a:lnTo>
                    <a:lnTo>
                      <a:pt x="393250" y="24117"/>
                    </a:lnTo>
                    <a:lnTo>
                      <a:pt x="381077" y="23374"/>
                    </a:lnTo>
                    <a:lnTo>
                      <a:pt x="381077" y="23374"/>
                    </a:lnTo>
                    <a:lnTo>
                      <a:pt x="365932" y="22460"/>
                    </a:lnTo>
                    <a:lnTo>
                      <a:pt x="365932" y="22460"/>
                    </a:lnTo>
                    <a:lnTo>
                      <a:pt x="350844" y="21546"/>
                    </a:lnTo>
                    <a:lnTo>
                      <a:pt x="350844" y="21546"/>
                    </a:lnTo>
                    <a:lnTo>
                      <a:pt x="332784" y="20403"/>
                    </a:lnTo>
                    <a:lnTo>
                      <a:pt x="332784" y="20403"/>
                    </a:lnTo>
                    <a:lnTo>
                      <a:pt x="320611" y="19660"/>
                    </a:lnTo>
                    <a:lnTo>
                      <a:pt x="320611" y="19660"/>
                    </a:lnTo>
                    <a:lnTo>
                      <a:pt x="305467" y="18745"/>
                    </a:lnTo>
                    <a:lnTo>
                      <a:pt x="305467" y="18745"/>
                    </a:lnTo>
                    <a:lnTo>
                      <a:pt x="290379" y="17831"/>
                    </a:lnTo>
                    <a:lnTo>
                      <a:pt x="290379" y="17831"/>
                    </a:lnTo>
                    <a:lnTo>
                      <a:pt x="272320" y="16688"/>
                    </a:lnTo>
                    <a:lnTo>
                      <a:pt x="272320" y="16688"/>
                    </a:lnTo>
                    <a:lnTo>
                      <a:pt x="260147" y="15945"/>
                    </a:lnTo>
                    <a:lnTo>
                      <a:pt x="260147" y="15945"/>
                    </a:lnTo>
                    <a:lnTo>
                      <a:pt x="242088" y="14859"/>
                    </a:lnTo>
                    <a:lnTo>
                      <a:pt x="242088" y="14859"/>
                    </a:lnTo>
                    <a:lnTo>
                      <a:pt x="229915" y="14116"/>
                    </a:lnTo>
                    <a:lnTo>
                      <a:pt x="229915" y="14116"/>
                    </a:lnTo>
                    <a:lnTo>
                      <a:pt x="214770" y="13144"/>
                    </a:lnTo>
                    <a:lnTo>
                      <a:pt x="214770" y="13144"/>
                    </a:lnTo>
                    <a:lnTo>
                      <a:pt x="196711" y="12059"/>
                    </a:lnTo>
                    <a:lnTo>
                      <a:pt x="196711" y="12059"/>
                    </a:lnTo>
                    <a:lnTo>
                      <a:pt x="184538" y="11316"/>
                    </a:lnTo>
                    <a:lnTo>
                      <a:pt x="184538" y="11316"/>
                    </a:lnTo>
                    <a:lnTo>
                      <a:pt x="169393" y="10401"/>
                    </a:lnTo>
                    <a:lnTo>
                      <a:pt x="169393" y="10401"/>
                    </a:lnTo>
                    <a:lnTo>
                      <a:pt x="154305" y="9430"/>
                    </a:lnTo>
                    <a:lnTo>
                      <a:pt x="154305" y="9430"/>
                    </a:lnTo>
                    <a:lnTo>
                      <a:pt x="139218" y="8515"/>
                    </a:lnTo>
                    <a:lnTo>
                      <a:pt x="139218" y="8515"/>
                    </a:lnTo>
                    <a:lnTo>
                      <a:pt x="124073" y="7601"/>
                    </a:lnTo>
                    <a:lnTo>
                      <a:pt x="124073" y="7601"/>
                    </a:lnTo>
                    <a:lnTo>
                      <a:pt x="108928" y="6686"/>
                    </a:lnTo>
                    <a:lnTo>
                      <a:pt x="108928" y="6686"/>
                    </a:lnTo>
                    <a:lnTo>
                      <a:pt x="93841" y="5715"/>
                    </a:lnTo>
                    <a:lnTo>
                      <a:pt x="93841" y="5715"/>
                    </a:lnTo>
                    <a:lnTo>
                      <a:pt x="78696" y="4800"/>
                    </a:lnTo>
                    <a:lnTo>
                      <a:pt x="78696" y="4800"/>
                    </a:lnTo>
                    <a:lnTo>
                      <a:pt x="63608" y="3886"/>
                    </a:lnTo>
                    <a:lnTo>
                      <a:pt x="63608" y="3886"/>
                    </a:lnTo>
                    <a:lnTo>
                      <a:pt x="48463" y="2972"/>
                    </a:lnTo>
                    <a:lnTo>
                      <a:pt x="48463" y="2972"/>
                    </a:lnTo>
                    <a:lnTo>
                      <a:pt x="33376" y="2000"/>
                    </a:lnTo>
                    <a:lnTo>
                      <a:pt x="33376" y="2000"/>
                    </a:lnTo>
                    <a:lnTo>
                      <a:pt x="18231" y="1086"/>
                    </a:lnTo>
                    <a:lnTo>
                      <a:pt x="18231" y="1086"/>
                    </a:lnTo>
                    <a:lnTo>
                      <a:pt x="229" y="0"/>
                    </a:lnTo>
                    <a:lnTo>
                      <a:pt x="0" y="3658"/>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51"/>
              <p:cNvSpPr/>
              <p:nvPr/>
            </p:nvSpPr>
            <p:spPr>
              <a:xfrm rot="-162446">
                <a:off x="6671766" y="5295762"/>
                <a:ext cx="1557075" cy="115300"/>
              </a:xfrm>
              <a:custGeom>
                <a:rect b="b" l="l" r="r" t="t"/>
                <a:pathLst>
                  <a:path extrusionOk="0" h="96868" w="1514817">
                    <a:moveTo>
                      <a:pt x="15088" y="4686"/>
                    </a:moveTo>
                    <a:lnTo>
                      <a:pt x="30232" y="5601"/>
                    </a:lnTo>
                    <a:lnTo>
                      <a:pt x="30232" y="5601"/>
                    </a:lnTo>
                    <a:lnTo>
                      <a:pt x="45320" y="6515"/>
                    </a:lnTo>
                    <a:lnTo>
                      <a:pt x="45320" y="6515"/>
                    </a:lnTo>
                    <a:lnTo>
                      <a:pt x="63379" y="7601"/>
                    </a:lnTo>
                    <a:lnTo>
                      <a:pt x="63379" y="7601"/>
                    </a:lnTo>
                    <a:lnTo>
                      <a:pt x="75552" y="8401"/>
                    </a:lnTo>
                    <a:lnTo>
                      <a:pt x="75552" y="8401"/>
                    </a:lnTo>
                    <a:lnTo>
                      <a:pt x="90697" y="9315"/>
                    </a:lnTo>
                    <a:lnTo>
                      <a:pt x="90697" y="9315"/>
                    </a:lnTo>
                    <a:lnTo>
                      <a:pt x="108699" y="10401"/>
                    </a:lnTo>
                    <a:lnTo>
                      <a:pt x="108699" y="10401"/>
                    </a:lnTo>
                    <a:lnTo>
                      <a:pt x="120929" y="11144"/>
                    </a:lnTo>
                    <a:lnTo>
                      <a:pt x="120929" y="11144"/>
                    </a:lnTo>
                    <a:lnTo>
                      <a:pt x="136017" y="12116"/>
                    </a:lnTo>
                    <a:lnTo>
                      <a:pt x="136017" y="12116"/>
                    </a:lnTo>
                    <a:lnTo>
                      <a:pt x="154077" y="13202"/>
                    </a:lnTo>
                    <a:lnTo>
                      <a:pt x="154077" y="13202"/>
                    </a:lnTo>
                    <a:lnTo>
                      <a:pt x="166249" y="13945"/>
                    </a:lnTo>
                    <a:lnTo>
                      <a:pt x="166249" y="13945"/>
                    </a:lnTo>
                    <a:lnTo>
                      <a:pt x="181394" y="14859"/>
                    </a:lnTo>
                    <a:lnTo>
                      <a:pt x="181394" y="14859"/>
                    </a:lnTo>
                    <a:lnTo>
                      <a:pt x="196482" y="15830"/>
                    </a:lnTo>
                    <a:lnTo>
                      <a:pt x="196482" y="15830"/>
                    </a:lnTo>
                    <a:lnTo>
                      <a:pt x="214541" y="16916"/>
                    </a:lnTo>
                    <a:lnTo>
                      <a:pt x="214541" y="16916"/>
                    </a:lnTo>
                    <a:lnTo>
                      <a:pt x="226714" y="17659"/>
                    </a:lnTo>
                    <a:lnTo>
                      <a:pt x="226714" y="17659"/>
                    </a:lnTo>
                    <a:lnTo>
                      <a:pt x="241859" y="18574"/>
                    </a:lnTo>
                    <a:lnTo>
                      <a:pt x="241859" y="18574"/>
                    </a:lnTo>
                    <a:lnTo>
                      <a:pt x="257003" y="19545"/>
                    </a:lnTo>
                    <a:lnTo>
                      <a:pt x="257003" y="19545"/>
                    </a:lnTo>
                    <a:lnTo>
                      <a:pt x="275006" y="20631"/>
                    </a:lnTo>
                    <a:lnTo>
                      <a:pt x="275006" y="20631"/>
                    </a:lnTo>
                    <a:lnTo>
                      <a:pt x="287236" y="21374"/>
                    </a:lnTo>
                    <a:lnTo>
                      <a:pt x="287236" y="21374"/>
                    </a:lnTo>
                    <a:lnTo>
                      <a:pt x="302324" y="22345"/>
                    </a:lnTo>
                    <a:lnTo>
                      <a:pt x="302324" y="22345"/>
                    </a:lnTo>
                    <a:lnTo>
                      <a:pt x="318497" y="23317"/>
                    </a:lnTo>
                    <a:lnTo>
                      <a:pt x="335470" y="24346"/>
                    </a:lnTo>
                    <a:lnTo>
                      <a:pt x="335470" y="24346"/>
                    </a:lnTo>
                    <a:lnTo>
                      <a:pt x="347700" y="25089"/>
                    </a:lnTo>
                    <a:lnTo>
                      <a:pt x="347700" y="25089"/>
                    </a:lnTo>
                    <a:lnTo>
                      <a:pt x="362788" y="26060"/>
                    </a:lnTo>
                    <a:lnTo>
                      <a:pt x="362788" y="26060"/>
                    </a:lnTo>
                    <a:lnTo>
                      <a:pt x="377933" y="26975"/>
                    </a:lnTo>
                    <a:lnTo>
                      <a:pt x="377933" y="26975"/>
                    </a:lnTo>
                    <a:lnTo>
                      <a:pt x="395935" y="28060"/>
                    </a:lnTo>
                    <a:lnTo>
                      <a:pt x="395935" y="28060"/>
                    </a:lnTo>
                    <a:lnTo>
                      <a:pt x="408166" y="28803"/>
                    </a:lnTo>
                    <a:lnTo>
                      <a:pt x="408166" y="28803"/>
                    </a:lnTo>
                    <a:lnTo>
                      <a:pt x="423253" y="29775"/>
                    </a:lnTo>
                    <a:lnTo>
                      <a:pt x="423253" y="29775"/>
                    </a:lnTo>
                    <a:lnTo>
                      <a:pt x="441312" y="30861"/>
                    </a:lnTo>
                    <a:lnTo>
                      <a:pt x="441312" y="30861"/>
                    </a:lnTo>
                    <a:lnTo>
                      <a:pt x="456400" y="31775"/>
                    </a:lnTo>
                    <a:lnTo>
                      <a:pt x="456400" y="31775"/>
                    </a:lnTo>
                    <a:lnTo>
                      <a:pt x="468630" y="32518"/>
                    </a:lnTo>
                    <a:lnTo>
                      <a:pt x="468630" y="32518"/>
                    </a:lnTo>
                    <a:lnTo>
                      <a:pt x="483718" y="33490"/>
                    </a:lnTo>
                    <a:lnTo>
                      <a:pt x="483718" y="33490"/>
                    </a:lnTo>
                    <a:lnTo>
                      <a:pt x="501777" y="34576"/>
                    </a:lnTo>
                    <a:lnTo>
                      <a:pt x="501777" y="34576"/>
                    </a:lnTo>
                    <a:lnTo>
                      <a:pt x="513950" y="35319"/>
                    </a:lnTo>
                    <a:lnTo>
                      <a:pt x="513950" y="35319"/>
                    </a:lnTo>
                    <a:lnTo>
                      <a:pt x="532009" y="36462"/>
                    </a:lnTo>
                    <a:lnTo>
                      <a:pt x="532009" y="36462"/>
                    </a:lnTo>
                    <a:lnTo>
                      <a:pt x="544182" y="37204"/>
                    </a:lnTo>
                    <a:lnTo>
                      <a:pt x="544182" y="37204"/>
                    </a:lnTo>
                    <a:lnTo>
                      <a:pt x="562242" y="38290"/>
                    </a:lnTo>
                    <a:lnTo>
                      <a:pt x="562242" y="38290"/>
                    </a:lnTo>
                    <a:lnTo>
                      <a:pt x="577329" y="39205"/>
                    </a:lnTo>
                    <a:lnTo>
                      <a:pt x="577329" y="39205"/>
                    </a:lnTo>
                    <a:lnTo>
                      <a:pt x="589560" y="40005"/>
                    </a:lnTo>
                    <a:lnTo>
                      <a:pt x="589560" y="40005"/>
                    </a:lnTo>
                    <a:lnTo>
                      <a:pt x="604647" y="40919"/>
                    </a:lnTo>
                    <a:lnTo>
                      <a:pt x="604647" y="40919"/>
                    </a:lnTo>
                    <a:lnTo>
                      <a:pt x="622706" y="42005"/>
                    </a:lnTo>
                    <a:lnTo>
                      <a:pt x="622706" y="42005"/>
                    </a:lnTo>
                    <a:lnTo>
                      <a:pt x="634879" y="42748"/>
                    </a:lnTo>
                    <a:lnTo>
                      <a:pt x="634879" y="42748"/>
                    </a:lnTo>
                    <a:lnTo>
                      <a:pt x="650024" y="43720"/>
                    </a:lnTo>
                    <a:lnTo>
                      <a:pt x="650024" y="43720"/>
                    </a:lnTo>
                    <a:lnTo>
                      <a:pt x="665112" y="44634"/>
                    </a:lnTo>
                    <a:lnTo>
                      <a:pt x="665112" y="44634"/>
                    </a:lnTo>
                    <a:lnTo>
                      <a:pt x="683171" y="45720"/>
                    </a:lnTo>
                    <a:lnTo>
                      <a:pt x="683171" y="45720"/>
                    </a:lnTo>
                    <a:lnTo>
                      <a:pt x="695344" y="46463"/>
                    </a:lnTo>
                    <a:lnTo>
                      <a:pt x="695344" y="46463"/>
                    </a:lnTo>
                    <a:lnTo>
                      <a:pt x="710489" y="47434"/>
                    </a:lnTo>
                    <a:lnTo>
                      <a:pt x="710489" y="47434"/>
                    </a:lnTo>
                    <a:lnTo>
                      <a:pt x="725576" y="48349"/>
                    </a:lnTo>
                    <a:lnTo>
                      <a:pt x="725576" y="48349"/>
                    </a:lnTo>
                    <a:lnTo>
                      <a:pt x="743636" y="49435"/>
                    </a:lnTo>
                    <a:lnTo>
                      <a:pt x="743636" y="49435"/>
                    </a:lnTo>
                    <a:lnTo>
                      <a:pt x="755809" y="50178"/>
                    </a:lnTo>
                    <a:lnTo>
                      <a:pt x="755809" y="50178"/>
                    </a:lnTo>
                    <a:lnTo>
                      <a:pt x="770954" y="51149"/>
                    </a:lnTo>
                    <a:lnTo>
                      <a:pt x="770954" y="51149"/>
                    </a:lnTo>
                    <a:lnTo>
                      <a:pt x="789013" y="52235"/>
                    </a:lnTo>
                    <a:lnTo>
                      <a:pt x="789013" y="52235"/>
                    </a:lnTo>
                    <a:lnTo>
                      <a:pt x="804100" y="53149"/>
                    </a:lnTo>
                    <a:lnTo>
                      <a:pt x="804100" y="53149"/>
                    </a:lnTo>
                    <a:lnTo>
                      <a:pt x="816330" y="53950"/>
                    </a:lnTo>
                    <a:lnTo>
                      <a:pt x="816330" y="53950"/>
                    </a:lnTo>
                    <a:lnTo>
                      <a:pt x="831418" y="54864"/>
                    </a:lnTo>
                    <a:lnTo>
                      <a:pt x="831418" y="54864"/>
                    </a:lnTo>
                    <a:lnTo>
                      <a:pt x="846563" y="55778"/>
                    </a:lnTo>
                    <a:lnTo>
                      <a:pt x="846563" y="55778"/>
                    </a:lnTo>
                    <a:lnTo>
                      <a:pt x="864565" y="56864"/>
                    </a:lnTo>
                    <a:lnTo>
                      <a:pt x="864565" y="56864"/>
                    </a:lnTo>
                    <a:lnTo>
                      <a:pt x="876796" y="57664"/>
                    </a:lnTo>
                    <a:lnTo>
                      <a:pt x="876796" y="57664"/>
                    </a:lnTo>
                    <a:lnTo>
                      <a:pt x="891883" y="58579"/>
                    </a:lnTo>
                    <a:lnTo>
                      <a:pt x="891883" y="58579"/>
                    </a:lnTo>
                    <a:lnTo>
                      <a:pt x="907027" y="59493"/>
                    </a:lnTo>
                    <a:lnTo>
                      <a:pt x="907027" y="59493"/>
                    </a:lnTo>
                    <a:lnTo>
                      <a:pt x="925030" y="60636"/>
                    </a:lnTo>
                    <a:lnTo>
                      <a:pt x="925030" y="60636"/>
                    </a:lnTo>
                    <a:lnTo>
                      <a:pt x="937260" y="61379"/>
                    </a:lnTo>
                    <a:lnTo>
                      <a:pt x="937260" y="61379"/>
                    </a:lnTo>
                    <a:lnTo>
                      <a:pt x="953433" y="62350"/>
                    </a:lnTo>
                    <a:lnTo>
                      <a:pt x="970407" y="63379"/>
                    </a:lnTo>
                    <a:lnTo>
                      <a:pt x="970407" y="63379"/>
                    </a:lnTo>
                    <a:lnTo>
                      <a:pt x="982580" y="64122"/>
                    </a:lnTo>
                    <a:lnTo>
                      <a:pt x="982580" y="64122"/>
                    </a:lnTo>
                    <a:lnTo>
                      <a:pt x="1000639" y="65265"/>
                    </a:lnTo>
                    <a:lnTo>
                      <a:pt x="1000639" y="65265"/>
                    </a:lnTo>
                    <a:lnTo>
                      <a:pt x="1012812" y="66008"/>
                    </a:lnTo>
                    <a:lnTo>
                      <a:pt x="1012812" y="66008"/>
                    </a:lnTo>
                    <a:lnTo>
                      <a:pt x="1030872" y="67094"/>
                    </a:lnTo>
                    <a:lnTo>
                      <a:pt x="1030872" y="67094"/>
                    </a:lnTo>
                    <a:lnTo>
                      <a:pt x="1043045" y="67837"/>
                    </a:lnTo>
                    <a:lnTo>
                      <a:pt x="1043045" y="67837"/>
                    </a:lnTo>
                    <a:lnTo>
                      <a:pt x="1058190" y="68808"/>
                    </a:lnTo>
                    <a:lnTo>
                      <a:pt x="1058190" y="68808"/>
                    </a:lnTo>
                    <a:lnTo>
                      <a:pt x="1076191" y="69894"/>
                    </a:lnTo>
                    <a:lnTo>
                      <a:pt x="1076191" y="69894"/>
                    </a:lnTo>
                    <a:lnTo>
                      <a:pt x="1091336" y="70809"/>
                    </a:lnTo>
                    <a:lnTo>
                      <a:pt x="1091336" y="70809"/>
                    </a:lnTo>
                    <a:lnTo>
                      <a:pt x="1103509" y="71609"/>
                    </a:lnTo>
                    <a:lnTo>
                      <a:pt x="1103509" y="71609"/>
                    </a:lnTo>
                    <a:lnTo>
                      <a:pt x="1118654" y="72523"/>
                    </a:lnTo>
                    <a:lnTo>
                      <a:pt x="1118654" y="72523"/>
                    </a:lnTo>
                    <a:lnTo>
                      <a:pt x="1136656" y="73609"/>
                    </a:lnTo>
                    <a:lnTo>
                      <a:pt x="1136656" y="73609"/>
                    </a:lnTo>
                    <a:lnTo>
                      <a:pt x="1151801" y="74523"/>
                    </a:lnTo>
                    <a:lnTo>
                      <a:pt x="1151801" y="74523"/>
                    </a:lnTo>
                    <a:lnTo>
                      <a:pt x="1163974" y="75324"/>
                    </a:lnTo>
                    <a:lnTo>
                      <a:pt x="1163974" y="75324"/>
                    </a:lnTo>
                    <a:lnTo>
                      <a:pt x="1179119" y="76238"/>
                    </a:lnTo>
                    <a:lnTo>
                      <a:pt x="1179119" y="76238"/>
                    </a:lnTo>
                    <a:lnTo>
                      <a:pt x="1194206" y="77153"/>
                    </a:lnTo>
                    <a:lnTo>
                      <a:pt x="1194206" y="77153"/>
                    </a:lnTo>
                    <a:lnTo>
                      <a:pt x="1212266" y="78295"/>
                    </a:lnTo>
                    <a:lnTo>
                      <a:pt x="1212266" y="78295"/>
                    </a:lnTo>
                    <a:lnTo>
                      <a:pt x="1224439" y="79038"/>
                    </a:lnTo>
                    <a:lnTo>
                      <a:pt x="1224439" y="79038"/>
                    </a:lnTo>
                    <a:lnTo>
                      <a:pt x="1239584" y="79953"/>
                    </a:lnTo>
                    <a:lnTo>
                      <a:pt x="1239584" y="79953"/>
                    </a:lnTo>
                    <a:lnTo>
                      <a:pt x="1254671" y="80867"/>
                    </a:lnTo>
                    <a:lnTo>
                      <a:pt x="1254671" y="80867"/>
                    </a:lnTo>
                    <a:lnTo>
                      <a:pt x="1272730" y="82010"/>
                    </a:lnTo>
                    <a:lnTo>
                      <a:pt x="1272730" y="82010"/>
                    </a:lnTo>
                    <a:lnTo>
                      <a:pt x="1284903" y="82753"/>
                    </a:lnTo>
                    <a:lnTo>
                      <a:pt x="1284903" y="82753"/>
                    </a:lnTo>
                    <a:lnTo>
                      <a:pt x="1300048" y="83667"/>
                    </a:lnTo>
                    <a:lnTo>
                      <a:pt x="1300048" y="83667"/>
                    </a:lnTo>
                    <a:lnTo>
                      <a:pt x="1315193" y="84582"/>
                    </a:lnTo>
                    <a:lnTo>
                      <a:pt x="1315193" y="84582"/>
                    </a:lnTo>
                    <a:lnTo>
                      <a:pt x="1333195" y="85725"/>
                    </a:lnTo>
                    <a:lnTo>
                      <a:pt x="1333195" y="85725"/>
                    </a:lnTo>
                    <a:lnTo>
                      <a:pt x="1345426" y="86468"/>
                    </a:lnTo>
                    <a:lnTo>
                      <a:pt x="1345426" y="86468"/>
                    </a:lnTo>
                    <a:lnTo>
                      <a:pt x="1363427" y="87554"/>
                    </a:lnTo>
                    <a:lnTo>
                      <a:pt x="1363427" y="87554"/>
                    </a:lnTo>
                    <a:lnTo>
                      <a:pt x="1375657" y="88296"/>
                    </a:lnTo>
                    <a:lnTo>
                      <a:pt x="1375657" y="88296"/>
                    </a:lnTo>
                    <a:lnTo>
                      <a:pt x="1377487" y="88411"/>
                    </a:lnTo>
                    <a:lnTo>
                      <a:pt x="1378572" y="88468"/>
                    </a:lnTo>
                    <a:lnTo>
                      <a:pt x="1378572" y="88468"/>
                    </a:lnTo>
                    <a:lnTo>
                      <a:pt x="1393660" y="89440"/>
                    </a:lnTo>
                    <a:lnTo>
                      <a:pt x="1393660" y="89440"/>
                    </a:lnTo>
                    <a:lnTo>
                      <a:pt x="1405890" y="90183"/>
                    </a:lnTo>
                    <a:lnTo>
                      <a:pt x="1405890" y="90183"/>
                    </a:lnTo>
                    <a:lnTo>
                      <a:pt x="1423892" y="91268"/>
                    </a:lnTo>
                    <a:lnTo>
                      <a:pt x="1423892" y="91268"/>
                    </a:lnTo>
                    <a:lnTo>
                      <a:pt x="1439037" y="92240"/>
                    </a:lnTo>
                    <a:lnTo>
                      <a:pt x="1439037" y="92240"/>
                    </a:lnTo>
                    <a:lnTo>
                      <a:pt x="1451210" y="92983"/>
                    </a:lnTo>
                    <a:lnTo>
                      <a:pt x="1451210" y="92983"/>
                    </a:lnTo>
                    <a:lnTo>
                      <a:pt x="1466355" y="93897"/>
                    </a:lnTo>
                    <a:lnTo>
                      <a:pt x="1466355" y="93897"/>
                    </a:lnTo>
                    <a:lnTo>
                      <a:pt x="1481442" y="94812"/>
                    </a:lnTo>
                    <a:lnTo>
                      <a:pt x="1481442" y="94812"/>
                    </a:lnTo>
                    <a:lnTo>
                      <a:pt x="1499502" y="95955"/>
                    </a:lnTo>
                    <a:lnTo>
                      <a:pt x="1499502" y="95955"/>
                    </a:lnTo>
                    <a:lnTo>
                      <a:pt x="1514589" y="96869"/>
                    </a:lnTo>
                    <a:lnTo>
                      <a:pt x="1514818" y="93154"/>
                    </a:lnTo>
                    <a:lnTo>
                      <a:pt x="1499731" y="92240"/>
                    </a:lnTo>
                    <a:lnTo>
                      <a:pt x="1499731" y="92240"/>
                    </a:lnTo>
                    <a:lnTo>
                      <a:pt x="1481671" y="91097"/>
                    </a:lnTo>
                    <a:lnTo>
                      <a:pt x="1481671" y="91097"/>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4" y="86639"/>
                    </a:lnTo>
                    <a:lnTo>
                      <a:pt x="1409034" y="86639"/>
                    </a:lnTo>
                    <a:lnTo>
                      <a:pt x="1390974" y="85553"/>
                    </a:lnTo>
                    <a:lnTo>
                      <a:pt x="1390974" y="85553"/>
                    </a:lnTo>
                    <a:lnTo>
                      <a:pt x="1378801" y="84810"/>
                    </a:lnTo>
                    <a:lnTo>
                      <a:pt x="1378801" y="84810"/>
                    </a:lnTo>
                    <a:lnTo>
                      <a:pt x="1363656" y="83839"/>
                    </a:lnTo>
                    <a:lnTo>
                      <a:pt x="1363656" y="83839"/>
                    </a:lnTo>
                    <a:lnTo>
                      <a:pt x="1348568" y="82924"/>
                    </a:lnTo>
                    <a:lnTo>
                      <a:pt x="1348568" y="82924"/>
                    </a:lnTo>
                    <a:lnTo>
                      <a:pt x="1330509" y="81839"/>
                    </a:lnTo>
                    <a:lnTo>
                      <a:pt x="1330509" y="81839"/>
                    </a:lnTo>
                    <a:lnTo>
                      <a:pt x="1318337" y="81096"/>
                    </a:lnTo>
                    <a:lnTo>
                      <a:pt x="1318337" y="81096"/>
                    </a:lnTo>
                    <a:lnTo>
                      <a:pt x="1303192" y="80124"/>
                    </a:lnTo>
                    <a:lnTo>
                      <a:pt x="1303192" y="80124"/>
                    </a:lnTo>
                    <a:lnTo>
                      <a:pt x="1288104" y="79210"/>
                    </a:lnTo>
                    <a:lnTo>
                      <a:pt x="1288104" y="79210"/>
                    </a:lnTo>
                    <a:lnTo>
                      <a:pt x="1270044" y="78124"/>
                    </a:lnTo>
                    <a:lnTo>
                      <a:pt x="1270044" y="78124"/>
                    </a:lnTo>
                    <a:lnTo>
                      <a:pt x="1257871" y="77381"/>
                    </a:lnTo>
                    <a:lnTo>
                      <a:pt x="1257871" y="77381"/>
                    </a:lnTo>
                    <a:lnTo>
                      <a:pt x="1242727" y="76410"/>
                    </a:lnTo>
                    <a:lnTo>
                      <a:pt x="1242727" y="76410"/>
                    </a:lnTo>
                    <a:lnTo>
                      <a:pt x="1224668" y="75324"/>
                    </a:lnTo>
                    <a:lnTo>
                      <a:pt x="1224668" y="75324"/>
                    </a:lnTo>
                    <a:lnTo>
                      <a:pt x="1212495" y="74581"/>
                    </a:lnTo>
                    <a:lnTo>
                      <a:pt x="1212495"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4"/>
                    </a:lnTo>
                    <a:lnTo>
                      <a:pt x="1136885" y="69894"/>
                    </a:lnTo>
                    <a:lnTo>
                      <a:pt x="1121798" y="68980"/>
                    </a:lnTo>
                    <a:lnTo>
                      <a:pt x="1121798" y="68980"/>
                    </a:lnTo>
                    <a:lnTo>
                      <a:pt x="1106653" y="68066"/>
                    </a:lnTo>
                    <a:lnTo>
                      <a:pt x="1106653" y="68066"/>
                    </a:lnTo>
                    <a:lnTo>
                      <a:pt x="1091565" y="67151"/>
                    </a:lnTo>
                    <a:lnTo>
                      <a:pt x="1091565" y="67151"/>
                    </a:lnTo>
                    <a:lnTo>
                      <a:pt x="1076420" y="66179"/>
                    </a:lnTo>
                    <a:lnTo>
                      <a:pt x="1076420" y="66179"/>
                    </a:lnTo>
                    <a:lnTo>
                      <a:pt x="1061332" y="65265"/>
                    </a:lnTo>
                    <a:lnTo>
                      <a:pt x="1061332" y="65265"/>
                    </a:lnTo>
                    <a:lnTo>
                      <a:pt x="1046188" y="64351"/>
                    </a:lnTo>
                    <a:lnTo>
                      <a:pt x="1046188" y="64351"/>
                    </a:lnTo>
                    <a:lnTo>
                      <a:pt x="1031101" y="63436"/>
                    </a:lnTo>
                    <a:lnTo>
                      <a:pt x="1031101" y="63436"/>
                    </a:lnTo>
                    <a:lnTo>
                      <a:pt x="1013041" y="62293"/>
                    </a:lnTo>
                    <a:lnTo>
                      <a:pt x="1013041" y="62293"/>
                    </a:lnTo>
                    <a:lnTo>
                      <a:pt x="1000868" y="61550"/>
                    </a:lnTo>
                    <a:lnTo>
                      <a:pt x="1000868" y="61550"/>
                    </a:lnTo>
                    <a:lnTo>
                      <a:pt x="985723" y="60636"/>
                    </a:lnTo>
                    <a:lnTo>
                      <a:pt x="985723" y="60636"/>
                    </a:lnTo>
                    <a:lnTo>
                      <a:pt x="970635" y="59721"/>
                    </a:lnTo>
                    <a:lnTo>
                      <a:pt x="970635" y="59665"/>
                    </a:lnTo>
                    <a:lnTo>
                      <a:pt x="955491" y="58750"/>
                    </a:lnTo>
                    <a:lnTo>
                      <a:pt x="955491" y="58750"/>
                    </a:lnTo>
                    <a:lnTo>
                      <a:pt x="940404" y="57836"/>
                    </a:lnTo>
                    <a:lnTo>
                      <a:pt x="940404" y="57836"/>
                    </a:lnTo>
                    <a:lnTo>
                      <a:pt x="925259" y="56921"/>
                    </a:lnTo>
                    <a:lnTo>
                      <a:pt x="925259" y="56921"/>
                    </a:lnTo>
                    <a:lnTo>
                      <a:pt x="910171" y="55950"/>
                    </a:lnTo>
                    <a:lnTo>
                      <a:pt x="910171" y="55950"/>
                    </a:lnTo>
                    <a:lnTo>
                      <a:pt x="895026" y="55035"/>
                    </a:lnTo>
                    <a:lnTo>
                      <a:pt x="895026" y="55035"/>
                    </a:lnTo>
                    <a:lnTo>
                      <a:pt x="879938" y="54121"/>
                    </a:lnTo>
                    <a:lnTo>
                      <a:pt x="879938" y="54121"/>
                    </a:lnTo>
                    <a:lnTo>
                      <a:pt x="864794" y="53207"/>
                    </a:lnTo>
                    <a:lnTo>
                      <a:pt x="864794" y="53207"/>
                    </a:lnTo>
                    <a:lnTo>
                      <a:pt x="849707" y="52235"/>
                    </a:lnTo>
                    <a:lnTo>
                      <a:pt x="849707" y="52235"/>
                    </a:lnTo>
                    <a:lnTo>
                      <a:pt x="834562" y="51321"/>
                    </a:lnTo>
                    <a:lnTo>
                      <a:pt x="834562" y="51321"/>
                    </a:lnTo>
                    <a:lnTo>
                      <a:pt x="819474" y="50406"/>
                    </a:lnTo>
                    <a:lnTo>
                      <a:pt x="819474" y="50406"/>
                    </a:lnTo>
                    <a:lnTo>
                      <a:pt x="804329" y="49492"/>
                    </a:lnTo>
                    <a:lnTo>
                      <a:pt x="804329" y="49492"/>
                    </a:lnTo>
                    <a:lnTo>
                      <a:pt x="789241" y="48520"/>
                    </a:lnTo>
                    <a:lnTo>
                      <a:pt x="789241" y="48520"/>
                    </a:lnTo>
                    <a:lnTo>
                      <a:pt x="774097" y="47606"/>
                    </a:lnTo>
                    <a:lnTo>
                      <a:pt x="774097" y="47606"/>
                    </a:lnTo>
                    <a:lnTo>
                      <a:pt x="759009" y="46691"/>
                    </a:lnTo>
                    <a:lnTo>
                      <a:pt x="759009" y="46691"/>
                    </a:lnTo>
                    <a:lnTo>
                      <a:pt x="743865" y="45777"/>
                    </a:lnTo>
                    <a:lnTo>
                      <a:pt x="743865" y="45777"/>
                    </a:lnTo>
                    <a:lnTo>
                      <a:pt x="728777" y="44805"/>
                    </a:lnTo>
                    <a:lnTo>
                      <a:pt x="728777" y="44805"/>
                    </a:lnTo>
                    <a:lnTo>
                      <a:pt x="713632" y="43891"/>
                    </a:lnTo>
                    <a:lnTo>
                      <a:pt x="713632" y="43891"/>
                    </a:lnTo>
                    <a:lnTo>
                      <a:pt x="698487" y="42977"/>
                    </a:lnTo>
                    <a:lnTo>
                      <a:pt x="698487" y="42977"/>
                    </a:lnTo>
                    <a:lnTo>
                      <a:pt x="683399" y="42005"/>
                    </a:lnTo>
                    <a:lnTo>
                      <a:pt x="683399" y="42005"/>
                    </a:lnTo>
                    <a:lnTo>
                      <a:pt x="668255" y="41091"/>
                    </a:lnTo>
                    <a:lnTo>
                      <a:pt x="668255" y="41091"/>
                    </a:lnTo>
                    <a:lnTo>
                      <a:pt x="653168" y="40176"/>
                    </a:lnTo>
                    <a:lnTo>
                      <a:pt x="653168" y="40176"/>
                    </a:lnTo>
                    <a:lnTo>
                      <a:pt x="638023" y="39262"/>
                    </a:lnTo>
                    <a:lnTo>
                      <a:pt x="638023" y="39262"/>
                    </a:lnTo>
                    <a:lnTo>
                      <a:pt x="622935" y="38290"/>
                    </a:lnTo>
                    <a:lnTo>
                      <a:pt x="622935" y="38290"/>
                    </a:lnTo>
                    <a:lnTo>
                      <a:pt x="607790" y="37376"/>
                    </a:lnTo>
                    <a:lnTo>
                      <a:pt x="607790" y="37376"/>
                    </a:lnTo>
                    <a:lnTo>
                      <a:pt x="589788" y="36290"/>
                    </a:lnTo>
                    <a:lnTo>
                      <a:pt x="589788" y="36290"/>
                    </a:lnTo>
                    <a:lnTo>
                      <a:pt x="577558" y="35547"/>
                    </a:lnTo>
                    <a:lnTo>
                      <a:pt x="577558" y="35547"/>
                    </a:lnTo>
                    <a:lnTo>
                      <a:pt x="562471" y="34576"/>
                    </a:lnTo>
                    <a:lnTo>
                      <a:pt x="562471" y="34576"/>
                    </a:lnTo>
                    <a:lnTo>
                      <a:pt x="544411" y="33490"/>
                    </a:lnTo>
                    <a:lnTo>
                      <a:pt x="544411" y="33490"/>
                    </a:lnTo>
                    <a:lnTo>
                      <a:pt x="532238" y="32747"/>
                    </a:lnTo>
                    <a:lnTo>
                      <a:pt x="532238" y="32747"/>
                    </a:lnTo>
                    <a:lnTo>
                      <a:pt x="517093" y="31833"/>
                    </a:lnTo>
                    <a:lnTo>
                      <a:pt x="517093" y="31833"/>
                    </a:lnTo>
                    <a:lnTo>
                      <a:pt x="502005" y="30861"/>
                    </a:lnTo>
                    <a:lnTo>
                      <a:pt x="502005" y="30861"/>
                    </a:lnTo>
                    <a:lnTo>
                      <a:pt x="486861" y="29947"/>
                    </a:lnTo>
                    <a:lnTo>
                      <a:pt x="486861" y="29947"/>
                    </a:lnTo>
                    <a:lnTo>
                      <a:pt x="471774" y="29032"/>
                    </a:lnTo>
                    <a:lnTo>
                      <a:pt x="471774" y="29032"/>
                    </a:lnTo>
                    <a:lnTo>
                      <a:pt x="456629" y="28118"/>
                    </a:lnTo>
                    <a:lnTo>
                      <a:pt x="456629" y="28118"/>
                    </a:lnTo>
                    <a:lnTo>
                      <a:pt x="441541" y="27146"/>
                    </a:lnTo>
                    <a:lnTo>
                      <a:pt x="441541" y="27146"/>
                    </a:lnTo>
                    <a:lnTo>
                      <a:pt x="426396" y="26232"/>
                    </a:lnTo>
                    <a:lnTo>
                      <a:pt x="426396" y="26232"/>
                    </a:lnTo>
                    <a:lnTo>
                      <a:pt x="411308" y="25317"/>
                    </a:lnTo>
                    <a:lnTo>
                      <a:pt x="411308" y="25317"/>
                    </a:lnTo>
                    <a:lnTo>
                      <a:pt x="396164" y="24346"/>
                    </a:lnTo>
                    <a:lnTo>
                      <a:pt x="396164" y="24346"/>
                    </a:lnTo>
                    <a:lnTo>
                      <a:pt x="381077" y="23431"/>
                    </a:lnTo>
                    <a:lnTo>
                      <a:pt x="381077" y="23431"/>
                    </a:lnTo>
                    <a:lnTo>
                      <a:pt x="365932" y="22517"/>
                    </a:lnTo>
                    <a:lnTo>
                      <a:pt x="365932" y="22517"/>
                    </a:lnTo>
                    <a:lnTo>
                      <a:pt x="350844" y="21603"/>
                    </a:lnTo>
                    <a:lnTo>
                      <a:pt x="350844" y="21603"/>
                    </a:lnTo>
                    <a:lnTo>
                      <a:pt x="335699" y="20631"/>
                    </a:lnTo>
                    <a:lnTo>
                      <a:pt x="335699" y="20631"/>
                    </a:lnTo>
                    <a:lnTo>
                      <a:pt x="320611" y="19716"/>
                    </a:lnTo>
                    <a:lnTo>
                      <a:pt x="320611" y="19716"/>
                    </a:lnTo>
                    <a:lnTo>
                      <a:pt x="305467" y="18802"/>
                    </a:lnTo>
                    <a:lnTo>
                      <a:pt x="305467" y="18802"/>
                    </a:lnTo>
                    <a:lnTo>
                      <a:pt x="290379" y="17888"/>
                    </a:lnTo>
                    <a:lnTo>
                      <a:pt x="290379" y="17888"/>
                    </a:lnTo>
                    <a:lnTo>
                      <a:pt x="275234" y="16916"/>
                    </a:lnTo>
                    <a:lnTo>
                      <a:pt x="275234" y="16916"/>
                    </a:lnTo>
                    <a:lnTo>
                      <a:pt x="260147" y="16002"/>
                    </a:lnTo>
                    <a:lnTo>
                      <a:pt x="260147" y="16002"/>
                    </a:lnTo>
                    <a:lnTo>
                      <a:pt x="245002" y="15087"/>
                    </a:lnTo>
                    <a:lnTo>
                      <a:pt x="245002" y="15087"/>
                    </a:lnTo>
                    <a:lnTo>
                      <a:pt x="229914" y="14173"/>
                    </a:lnTo>
                    <a:lnTo>
                      <a:pt x="229914" y="14173"/>
                    </a:lnTo>
                    <a:lnTo>
                      <a:pt x="214770" y="13202"/>
                    </a:lnTo>
                    <a:lnTo>
                      <a:pt x="214770" y="13202"/>
                    </a:lnTo>
                    <a:lnTo>
                      <a:pt x="199682" y="12287"/>
                    </a:lnTo>
                    <a:lnTo>
                      <a:pt x="199682" y="12287"/>
                    </a:lnTo>
                    <a:lnTo>
                      <a:pt x="184537" y="11373"/>
                    </a:lnTo>
                    <a:lnTo>
                      <a:pt x="184537" y="11373"/>
                    </a:lnTo>
                    <a:lnTo>
                      <a:pt x="166478" y="10230"/>
                    </a:lnTo>
                    <a:lnTo>
                      <a:pt x="166478" y="10230"/>
                    </a:lnTo>
                    <a:lnTo>
                      <a:pt x="154305" y="9487"/>
                    </a:lnTo>
                    <a:lnTo>
                      <a:pt x="154305" y="9487"/>
                    </a:lnTo>
                    <a:lnTo>
                      <a:pt x="139160" y="8573"/>
                    </a:lnTo>
                    <a:lnTo>
                      <a:pt x="139160" y="8573"/>
                    </a:lnTo>
                    <a:lnTo>
                      <a:pt x="121158" y="7487"/>
                    </a:lnTo>
                    <a:lnTo>
                      <a:pt x="121158" y="7487"/>
                    </a:lnTo>
                    <a:lnTo>
                      <a:pt x="108928" y="6686"/>
                    </a:lnTo>
                    <a:lnTo>
                      <a:pt x="108928" y="6686"/>
                    </a:lnTo>
                    <a:lnTo>
                      <a:pt x="93840" y="5772"/>
                    </a:lnTo>
                    <a:lnTo>
                      <a:pt x="93840" y="5772"/>
                    </a:lnTo>
                    <a:lnTo>
                      <a:pt x="78696" y="4858"/>
                    </a:lnTo>
                    <a:lnTo>
                      <a:pt x="78696" y="4858"/>
                    </a:lnTo>
                    <a:lnTo>
                      <a:pt x="63608" y="3943"/>
                    </a:lnTo>
                    <a:lnTo>
                      <a:pt x="63608" y="3943"/>
                    </a:lnTo>
                    <a:lnTo>
                      <a:pt x="48463" y="2972"/>
                    </a:lnTo>
                    <a:lnTo>
                      <a:pt x="48463" y="2972"/>
                    </a:lnTo>
                    <a:lnTo>
                      <a:pt x="33375" y="2057"/>
                    </a:lnTo>
                    <a:lnTo>
                      <a:pt x="33375" y="2057"/>
                    </a:lnTo>
                    <a:lnTo>
                      <a:pt x="18231" y="1143"/>
                    </a:lnTo>
                    <a:lnTo>
                      <a:pt x="18231" y="1143"/>
                    </a:lnTo>
                    <a:lnTo>
                      <a:pt x="228" y="0"/>
                    </a:lnTo>
                    <a:lnTo>
                      <a:pt x="0" y="3715"/>
                    </a:lnTo>
                    <a:lnTo>
                      <a:pt x="15088" y="4686"/>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51"/>
              <p:cNvSpPr/>
              <p:nvPr/>
            </p:nvSpPr>
            <p:spPr>
              <a:xfrm rot="-189766">
                <a:off x="6685383" y="5448067"/>
                <a:ext cx="1514817" cy="96869"/>
              </a:xfrm>
              <a:custGeom>
                <a:rect b="b" l="l" r="r" t="t"/>
                <a:pathLst>
                  <a:path extrusionOk="0" h="96869" w="1514817">
                    <a:moveTo>
                      <a:pt x="15087" y="4629"/>
                    </a:moveTo>
                    <a:lnTo>
                      <a:pt x="30232" y="5601"/>
                    </a:lnTo>
                    <a:lnTo>
                      <a:pt x="30232" y="5601"/>
                    </a:lnTo>
                    <a:lnTo>
                      <a:pt x="45320" y="6515"/>
                    </a:lnTo>
                    <a:lnTo>
                      <a:pt x="45320" y="6515"/>
                    </a:lnTo>
                    <a:lnTo>
                      <a:pt x="60464" y="7429"/>
                    </a:lnTo>
                    <a:lnTo>
                      <a:pt x="60464" y="7429"/>
                    </a:lnTo>
                    <a:lnTo>
                      <a:pt x="75552" y="8344"/>
                    </a:lnTo>
                    <a:lnTo>
                      <a:pt x="75552" y="8344"/>
                    </a:lnTo>
                    <a:lnTo>
                      <a:pt x="90697" y="9315"/>
                    </a:lnTo>
                    <a:lnTo>
                      <a:pt x="90697" y="9315"/>
                    </a:lnTo>
                    <a:lnTo>
                      <a:pt x="105784" y="10230"/>
                    </a:lnTo>
                    <a:lnTo>
                      <a:pt x="105784" y="10230"/>
                    </a:lnTo>
                    <a:lnTo>
                      <a:pt x="120929" y="11144"/>
                    </a:lnTo>
                    <a:lnTo>
                      <a:pt x="120929" y="11144"/>
                    </a:lnTo>
                    <a:lnTo>
                      <a:pt x="136017" y="12059"/>
                    </a:lnTo>
                    <a:lnTo>
                      <a:pt x="136017" y="12059"/>
                    </a:lnTo>
                    <a:lnTo>
                      <a:pt x="151161" y="13030"/>
                    </a:lnTo>
                    <a:lnTo>
                      <a:pt x="151161" y="13030"/>
                    </a:lnTo>
                    <a:lnTo>
                      <a:pt x="166249" y="13945"/>
                    </a:lnTo>
                    <a:lnTo>
                      <a:pt x="166249" y="13945"/>
                    </a:lnTo>
                    <a:lnTo>
                      <a:pt x="181394" y="14859"/>
                    </a:lnTo>
                    <a:lnTo>
                      <a:pt x="181394" y="14859"/>
                    </a:lnTo>
                    <a:lnTo>
                      <a:pt x="199453" y="16002"/>
                    </a:lnTo>
                    <a:lnTo>
                      <a:pt x="199453" y="16002"/>
                    </a:lnTo>
                    <a:lnTo>
                      <a:pt x="211626" y="16745"/>
                    </a:lnTo>
                    <a:lnTo>
                      <a:pt x="211626" y="16745"/>
                    </a:lnTo>
                    <a:lnTo>
                      <a:pt x="226714" y="17660"/>
                    </a:lnTo>
                    <a:lnTo>
                      <a:pt x="226714" y="17660"/>
                    </a:lnTo>
                    <a:lnTo>
                      <a:pt x="241859" y="18574"/>
                    </a:lnTo>
                    <a:lnTo>
                      <a:pt x="241859" y="18574"/>
                    </a:lnTo>
                    <a:lnTo>
                      <a:pt x="257003" y="19546"/>
                    </a:lnTo>
                    <a:lnTo>
                      <a:pt x="257003" y="19546"/>
                    </a:lnTo>
                    <a:lnTo>
                      <a:pt x="272091" y="20460"/>
                    </a:lnTo>
                    <a:lnTo>
                      <a:pt x="272091" y="20460"/>
                    </a:lnTo>
                    <a:lnTo>
                      <a:pt x="287236" y="21374"/>
                    </a:lnTo>
                    <a:lnTo>
                      <a:pt x="287236" y="21374"/>
                    </a:lnTo>
                    <a:lnTo>
                      <a:pt x="302323" y="22289"/>
                    </a:lnTo>
                    <a:lnTo>
                      <a:pt x="302323" y="22289"/>
                    </a:lnTo>
                    <a:lnTo>
                      <a:pt x="317468" y="23260"/>
                    </a:lnTo>
                    <a:lnTo>
                      <a:pt x="317468" y="23260"/>
                    </a:lnTo>
                    <a:lnTo>
                      <a:pt x="332556" y="24175"/>
                    </a:lnTo>
                    <a:lnTo>
                      <a:pt x="332556" y="24175"/>
                    </a:lnTo>
                    <a:lnTo>
                      <a:pt x="347700" y="25089"/>
                    </a:lnTo>
                    <a:lnTo>
                      <a:pt x="347700" y="25089"/>
                    </a:lnTo>
                    <a:lnTo>
                      <a:pt x="362788" y="26003"/>
                    </a:lnTo>
                    <a:lnTo>
                      <a:pt x="362788" y="26003"/>
                    </a:lnTo>
                    <a:lnTo>
                      <a:pt x="377933" y="26975"/>
                    </a:lnTo>
                    <a:lnTo>
                      <a:pt x="377933" y="26975"/>
                    </a:lnTo>
                    <a:lnTo>
                      <a:pt x="393021" y="27889"/>
                    </a:lnTo>
                    <a:lnTo>
                      <a:pt x="393021" y="27889"/>
                    </a:lnTo>
                    <a:lnTo>
                      <a:pt x="411080" y="28975"/>
                    </a:lnTo>
                    <a:lnTo>
                      <a:pt x="411080" y="28975"/>
                    </a:lnTo>
                    <a:lnTo>
                      <a:pt x="423253" y="29775"/>
                    </a:lnTo>
                    <a:lnTo>
                      <a:pt x="423253" y="29775"/>
                    </a:lnTo>
                    <a:lnTo>
                      <a:pt x="438397" y="30690"/>
                    </a:lnTo>
                    <a:lnTo>
                      <a:pt x="438397" y="30690"/>
                    </a:lnTo>
                    <a:lnTo>
                      <a:pt x="453485" y="31604"/>
                    </a:lnTo>
                    <a:lnTo>
                      <a:pt x="453485" y="31604"/>
                    </a:lnTo>
                    <a:lnTo>
                      <a:pt x="468630" y="32518"/>
                    </a:lnTo>
                    <a:lnTo>
                      <a:pt x="468630" y="32518"/>
                    </a:lnTo>
                    <a:lnTo>
                      <a:pt x="483718" y="33490"/>
                    </a:lnTo>
                    <a:lnTo>
                      <a:pt x="483718" y="33490"/>
                    </a:lnTo>
                    <a:lnTo>
                      <a:pt x="498862" y="34404"/>
                    </a:lnTo>
                    <a:lnTo>
                      <a:pt x="498862" y="34404"/>
                    </a:lnTo>
                    <a:lnTo>
                      <a:pt x="513950" y="35319"/>
                    </a:lnTo>
                    <a:lnTo>
                      <a:pt x="513950" y="35319"/>
                    </a:lnTo>
                    <a:lnTo>
                      <a:pt x="529094" y="36233"/>
                    </a:lnTo>
                    <a:lnTo>
                      <a:pt x="529094" y="36233"/>
                    </a:lnTo>
                    <a:lnTo>
                      <a:pt x="544182" y="37205"/>
                    </a:lnTo>
                    <a:lnTo>
                      <a:pt x="544182" y="37205"/>
                    </a:lnTo>
                    <a:lnTo>
                      <a:pt x="559327" y="38119"/>
                    </a:lnTo>
                    <a:lnTo>
                      <a:pt x="559327" y="38119"/>
                    </a:lnTo>
                    <a:lnTo>
                      <a:pt x="574415" y="39034"/>
                    </a:lnTo>
                    <a:lnTo>
                      <a:pt x="574415" y="39034"/>
                    </a:lnTo>
                    <a:lnTo>
                      <a:pt x="589559" y="39948"/>
                    </a:lnTo>
                    <a:lnTo>
                      <a:pt x="589559" y="39948"/>
                    </a:lnTo>
                    <a:lnTo>
                      <a:pt x="604647" y="40920"/>
                    </a:lnTo>
                    <a:lnTo>
                      <a:pt x="604647" y="40920"/>
                    </a:lnTo>
                    <a:lnTo>
                      <a:pt x="619792" y="41834"/>
                    </a:lnTo>
                    <a:lnTo>
                      <a:pt x="619792" y="41834"/>
                    </a:lnTo>
                    <a:lnTo>
                      <a:pt x="634879" y="42748"/>
                    </a:lnTo>
                    <a:lnTo>
                      <a:pt x="634879" y="42748"/>
                    </a:lnTo>
                    <a:lnTo>
                      <a:pt x="650024" y="43663"/>
                    </a:lnTo>
                    <a:lnTo>
                      <a:pt x="650024" y="43663"/>
                    </a:lnTo>
                    <a:lnTo>
                      <a:pt x="668026" y="44806"/>
                    </a:lnTo>
                    <a:lnTo>
                      <a:pt x="668026" y="44806"/>
                    </a:lnTo>
                    <a:lnTo>
                      <a:pt x="680257" y="45549"/>
                    </a:lnTo>
                    <a:lnTo>
                      <a:pt x="680257" y="45549"/>
                    </a:lnTo>
                    <a:lnTo>
                      <a:pt x="695344" y="46463"/>
                    </a:lnTo>
                    <a:lnTo>
                      <a:pt x="695344" y="46463"/>
                    </a:lnTo>
                    <a:lnTo>
                      <a:pt x="710489" y="47434"/>
                    </a:lnTo>
                    <a:lnTo>
                      <a:pt x="710489" y="47434"/>
                    </a:lnTo>
                    <a:lnTo>
                      <a:pt x="725576" y="48349"/>
                    </a:lnTo>
                    <a:lnTo>
                      <a:pt x="725576" y="48349"/>
                    </a:lnTo>
                    <a:lnTo>
                      <a:pt x="740721" y="49263"/>
                    </a:lnTo>
                    <a:lnTo>
                      <a:pt x="740721" y="49263"/>
                    </a:lnTo>
                    <a:lnTo>
                      <a:pt x="755809" y="50178"/>
                    </a:lnTo>
                    <a:lnTo>
                      <a:pt x="755809" y="50178"/>
                    </a:lnTo>
                    <a:lnTo>
                      <a:pt x="770954" y="51149"/>
                    </a:lnTo>
                    <a:lnTo>
                      <a:pt x="770954" y="51149"/>
                    </a:lnTo>
                    <a:lnTo>
                      <a:pt x="786098" y="52064"/>
                    </a:lnTo>
                    <a:lnTo>
                      <a:pt x="786098" y="52064"/>
                    </a:lnTo>
                    <a:lnTo>
                      <a:pt x="801186" y="52978"/>
                    </a:lnTo>
                    <a:lnTo>
                      <a:pt x="801186" y="52978"/>
                    </a:lnTo>
                    <a:lnTo>
                      <a:pt x="816330" y="53892"/>
                    </a:lnTo>
                    <a:lnTo>
                      <a:pt x="816330" y="53892"/>
                    </a:lnTo>
                    <a:lnTo>
                      <a:pt x="834333" y="55035"/>
                    </a:lnTo>
                    <a:lnTo>
                      <a:pt x="834333" y="55035"/>
                    </a:lnTo>
                    <a:lnTo>
                      <a:pt x="846563" y="55778"/>
                    </a:lnTo>
                    <a:lnTo>
                      <a:pt x="846563" y="55778"/>
                    </a:lnTo>
                    <a:lnTo>
                      <a:pt x="864565" y="56864"/>
                    </a:lnTo>
                    <a:lnTo>
                      <a:pt x="864565" y="56864"/>
                    </a:lnTo>
                    <a:lnTo>
                      <a:pt x="879710" y="57836"/>
                    </a:lnTo>
                    <a:lnTo>
                      <a:pt x="879710" y="57836"/>
                    </a:lnTo>
                    <a:lnTo>
                      <a:pt x="891883" y="58579"/>
                    </a:lnTo>
                    <a:lnTo>
                      <a:pt x="891883" y="58579"/>
                    </a:lnTo>
                    <a:lnTo>
                      <a:pt x="907027" y="59493"/>
                    </a:lnTo>
                    <a:lnTo>
                      <a:pt x="907027" y="59493"/>
                    </a:lnTo>
                    <a:lnTo>
                      <a:pt x="925030" y="60579"/>
                    </a:lnTo>
                    <a:lnTo>
                      <a:pt x="925030" y="60579"/>
                    </a:lnTo>
                    <a:lnTo>
                      <a:pt x="937260" y="61379"/>
                    </a:lnTo>
                    <a:lnTo>
                      <a:pt x="937260" y="61379"/>
                    </a:lnTo>
                    <a:lnTo>
                      <a:pt x="952348" y="62294"/>
                    </a:lnTo>
                    <a:lnTo>
                      <a:pt x="952348" y="62294"/>
                    </a:lnTo>
                    <a:lnTo>
                      <a:pt x="967492" y="63208"/>
                    </a:lnTo>
                    <a:lnTo>
                      <a:pt x="967492" y="63208"/>
                    </a:lnTo>
                    <a:lnTo>
                      <a:pt x="982580" y="64122"/>
                    </a:lnTo>
                    <a:lnTo>
                      <a:pt x="982580" y="64122"/>
                    </a:lnTo>
                    <a:lnTo>
                      <a:pt x="997724" y="65094"/>
                    </a:lnTo>
                    <a:lnTo>
                      <a:pt x="997724" y="65094"/>
                    </a:lnTo>
                    <a:lnTo>
                      <a:pt x="1012812" y="66008"/>
                    </a:lnTo>
                    <a:lnTo>
                      <a:pt x="1012812" y="66008"/>
                    </a:lnTo>
                    <a:lnTo>
                      <a:pt x="1027957" y="66923"/>
                    </a:lnTo>
                    <a:lnTo>
                      <a:pt x="1027957" y="66923"/>
                    </a:lnTo>
                    <a:lnTo>
                      <a:pt x="1043045" y="67837"/>
                    </a:lnTo>
                    <a:lnTo>
                      <a:pt x="1043045" y="67837"/>
                    </a:lnTo>
                    <a:lnTo>
                      <a:pt x="1058189" y="68809"/>
                    </a:lnTo>
                    <a:lnTo>
                      <a:pt x="1058189" y="68809"/>
                    </a:lnTo>
                    <a:lnTo>
                      <a:pt x="1073277" y="69723"/>
                    </a:lnTo>
                    <a:lnTo>
                      <a:pt x="1073277" y="69723"/>
                    </a:lnTo>
                    <a:lnTo>
                      <a:pt x="1088422" y="70638"/>
                    </a:lnTo>
                    <a:lnTo>
                      <a:pt x="1088422" y="70638"/>
                    </a:lnTo>
                    <a:lnTo>
                      <a:pt x="1103509" y="71552"/>
                    </a:lnTo>
                    <a:lnTo>
                      <a:pt x="1103509" y="71552"/>
                    </a:lnTo>
                    <a:lnTo>
                      <a:pt x="1118654" y="72523"/>
                    </a:lnTo>
                    <a:lnTo>
                      <a:pt x="1118654" y="72523"/>
                    </a:lnTo>
                    <a:lnTo>
                      <a:pt x="1133742" y="73438"/>
                    </a:lnTo>
                    <a:lnTo>
                      <a:pt x="1133742" y="73438"/>
                    </a:lnTo>
                    <a:lnTo>
                      <a:pt x="1148887" y="74352"/>
                    </a:lnTo>
                    <a:lnTo>
                      <a:pt x="1148887" y="74352"/>
                    </a:lnTo>
                    <a:lnTo>
                      <a:pt x="1163974" y="75267"/>
                    </a:lnTo>
                    <a:lnTo>
                      <a:pt x="1163974" y="75267"/>
                    </a:lnTo>
                    <a:lnTo>
                      <a:pt x="1179119" y="76238"/>
                    </a:lnTo>
                    <a:lnTo>
                      <a:pt x="1179119" y="76238"/>
                    </a:lnTo>
                    <a:lnTo>
                      <a:pt x="1194206" y="77153"/>
                    </a:lnTo>
                    <a:lnTo>
                      <a:pt x="1194206" y="77153"/>
                    </a:lnTo>
                    <a:lnTo>
                      <a:pt x="1212266" y="78238"/>
                    </a:lnTo>
                    <a:lnTo>
                      <a:pt x="1212266" y="78238"/>
                    </a:lnTo>
                    <a:lnTo>
                      <a:pt x="1224439" y="79039"/>
                    </a:lnTo>
                    <a:lnTo>
                      <a:pt x="1224439" y="79039"/>
                    </a:lnTo>
                    <a:lnTo>
                      <a:pt x="1239584" y="79953"/>
                    </a:lnTo>
                    <a:lnTo>
                      <a:pt x="1239584" y="79953"/>
                    </a:lnTo>
                    <a:lnTo>
                      <a:pt x="1254671" y="80867"/>
                    </a:lnTo>
                    <a:lnTo>
                      <a:pt x="1254671" y="80867"/>
                    </a:lnTo>
                    <a:lnTo>
                      <a:pt x="1272730" y="81953"/>
                    </a:lnTo>
                    <a:lnTo>
                      <a:pt x="1272730" y="81953"/>
                    </a:lnTo>
                    <a:lnTo>
                      <a:pt x="1284903" y="82753"/>
                    </a:lnTo>
                    <a:lnTo>
                      <a:pt x="1284903" y="82753"/>
                    </a:lnTo>
                    <a:lnTo>
                      <a:pt x="1302963" y="83839"/>
                    </a:lnTo>
                    <a:lnTo>
                      <a:pt x="1302963" y="83839"/>
                    </a:lnTo>
                    <a:lnTo>
                      <a:pt x="1315193" y="84582"/>
                    </a:lnTo>
                    <a:lnTo>
                      <a:pt x="1315193" y="84582"/>
                    </a:lnTo>
                    <a:lnTo>
                      <a:pt x="1333195" y="85725"/>
                    </a:lnTo>
                    <a:lnTo>
                      <a:pt x="1333195" y="85725"/>
                    </a:lnTo>
                    <a:lnTo>
                      <a:pt x="1348340" y="86640"/>
                    </a:lnTo>
                    <a:lnTo>
                      <a:pt x="1348340" y="86640"/>
                    </a:lnTo>
                    <a:lnTo>
                      <a:pt x="1360513" y="87383"/>
                    </a:lnTo>
                    <a:lnTo>
                      <a:pt x="1360513" y="87383"/>
                    </a:lnTo>
                    <a:lnTo>
                      <a:pt x="1375657" y="88297"/>
                    </a:lnTo>
                    <a:lnTo>
                      <a:pt x="1375657" y="88297"/>
                    </a:lnTo>
                    <a:lnTo>
                      <a:pt x="1393660" y="89440"/>
                    </a:lnTo>
                    <a:lnTo>
                      <a:pt x="1393660" y="89440"/>
                    </a:lnTo>
                    <a:lnTo>
                      <a:pt x="1405890" y="90183"/>
                    </a:lnTo>
                    <a:lnTo>
                      <a:pt x="1405890" y="90183"/>
                    </a:lnTo>
                    <a:lnTo>
                      <a:pt x="1420978" y="91097"/>
                    </a:lnTo>
                    <a:lnTo>
                      <a:pt x="1420978" y="91097"/>
                    </a:lnTo>
                    <a:lnTo>
                      <a:pt x="1436122" y="92012"/>
                    </a:lnTo>
                    <a:lnTo>
                      <a:pt x="1436122" y="92012"/>
                    </a:lnTo>
                    <a:lnTo>
                      <a:pt x="1451210" y="92926"/>
                    </a:lnTo>
                    <a:lnTo>
                      <a:pt x="1451210" y="92926"/>
                    </a:lnTo>
                    <a:lnTo>
                      <a:pt x="1466355" y="93897"/>
                    </a:lnTo>
                    <a:lnTo>
                      <a:pt x="1466355" y="93897"/>
                    </a:lnTo>
                    <a:lnTo>
                      <a:pt x="1481442" y="94812"/>
                    </a:lnTo>
                    <a:lnTo>
                      <a:pt x="1481442" y="94812"/>
                    </a:lnTo>
                    <a:lnTo>
                      <a:pt x="1499502" y="95898"/>
                    </a:lnTo>
                    <a:lnTo>
                      <a:pt x="1499502" y="95898"/>
                    </a:lnTo>
                    <a:lnTo>
                      <a:pt x="1514589" y="96869"/>
                    </a:lnTo>
                    <a:lnTo>
                      <a:pt x="1514818" y="93154"/>
                    </a:lnTo>
                    <a:lnTo>
                      <a:pt x="1499730" y="92240"/>
                    </a:lnTo>
                    <a:lnTo>
                      <a:pt x="1499730" y="92240"/>
                    </a:lnTo>
                    <a:lnTo>
                      <a:pt x="1484586" y="91269"/>
                    </a:lnTo>
                    <a:lnTo>
                      <a:pt x="1484586" y="91269"/>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3" y="86640"/>
                    </a:lnTo>
                    <a:lnTo>
                      <a:pt x="1409033" y="86640"/>
                    </a:lnTo>
                    <a:lnTo>
                      <a:pt x="1393889" y="85725"/>
                    </a:lnTo>
                    <a:lnTo>
                      <a:pt x="1393889" y="85725"/>
                    </a:lnTo>
                    <a:lnTo>
                      <a:pt x="1378801" y="84754"/>
                    </a:lnTo>
                    <a:lnTo>
                      <a:pt x="1378801" y="84754"/>
                    </a:lnTo>
                    <a:lnTo>
                      <a:pt x="1360741" y="83668"/>
                    </a:lnTo>
                    <a:lnTo>
                      <a:pt x="1360741" y="83668"/>
                    </a:lnTo>
                    <a:lnTo>
                      <a:pt x="1348568" y="82925"/>
                    </a:lnTo>
                    <a:lnTo>
                      <a:pt x="1348568" y="82925"/>
                    </a:lnTo>
                    <a:lnTo>
                      <a:pt x="1333424" y="82010"/>
                    </a:lnTo>
                    <a:lnTo>
                      <a:pt x="1333424" y="82010"/>
                    </a:lnTo>
                    <a:lnTo>
                      <a:pt x="1315421" y="80867"/>
                    </a:lnTo>
                    <a:lnTo>
                      <a:pt x="1315421" y="80867"/>
                    </a:lnTo>
                    <a:lnTo>
                      <a:pt x="1303192" y="80124"/>
                    </a:lnTo>
                    <a:lnTo>
                      <a:pt x="1303192" y="80124"/>
                    </a:lnTo>
                    <a:lnTo>
                      <a:pt x="1288104" y="79210"/>
                    </a:lnTo>
                    <a:lnTo>
                      <a:pt x="1288104" y="79210"/>
                    </a:lnTo>
                    <a:lnTo>
                      <a:pt x="1272959" y="78296"/>
                    </a:lnTo>
                    <a:lnTo>
                      <a:pt x="1272959" y="78296"/>
                    </a:lnTo>
                    <a:lnTo>
                      <a:pt x="1257871" y="77324"/>
                    </a:lnTo>
                    <a:lnTo>
                      <a:pt x="1257871" y="77324"/>
                    </a:lnTo>
                    <a:lnTo>
                      <a:pt x="1242727" y="76410"/>
                    </a:lnTo>
                    <a:lnTo>
                      <a:pt x="1242727" y="76410"/>
                    </a:lnTo>
                    <a:lnTo>
                      <a:pt x="1227582" y="75495"/>
                    </a:lnTo>
                    <a:lnTo>
                      <a:pt x="1227582" y="75495"/>
                    </a:lnTo>
                    <a:lnTo>
                      <a:pt x="1212494" y="74581"/>
                    </a:lnTo>
                    <a:lnTo>
                      <a:pt x="1212494"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5"/>
                    </a:lnTo>
                    <a:lnTo>
                      <a:pt x="1136885" y="69895"/>
                    </a:lnTo>
                    <a:lnTo>
                      <a:pt x="1121797" y="68980"/>
                    </a:lnTo>
                    <a:lnTo>
                      <a:pt x="1121797" y="68980"/>
                    </a:lnTo>
                    <a:lnTo>
                      <a:pt x="1106653" y="68066"/>
                    </a:lnTo>
                    <a:lnTo>
                      <a:pt x="1106653" y="68066"/>
                    </a:lnTo>
                    <a:lnTo>
                      <a:pt x="1091565" y="67094"/>
                    </a:lnTo>
                    <a:lnTo>
                      <a:pt x="1091565" y="67094"/>
                    </a:lnTo>
                    <a:lnTo>
                      <a:pt x="1076420" y="66180"/>
                    </a:lnTo>
                    <a:lnTo>
                      <a:pt x="1076420" y="66180"/>
                    </a:lnTo>
                    <a:lnTo>
                      <a:pt x="1061332" y="65266"/>
                    </a:lnTo>
                    <a:lnTo>
                      <a:pt x="1061332" y="65266"/>
                    </a:lnTo>
                    <a:lnTo>
                      <a:pt x="1046188" y="64351"/>
                    </a:lnTo>
                    <a:lnTo>
                      <a:pt x="1046188" y="64351"/>
                    </a:lnTo>
                    <a:lnTo>
                      <a:pt x="1031100" y="63380"/>
                    </a:lnTo>
                    <a:lnTo>
                      <a:pt x="1031100" y="63380"/>
                    </a:lnTo>
                    <a:lnTo>
                      <a:pt x="1015956" y="62465"/>
                    </a:lnTo>
                    <a:lnTo>
                      <a:pt x="1015956" y="62465"/>
                    </a:lnTo>
                    <a:lnTo>
                      <a:pt x="1000868" y="61551"/>
                    </a:lnTo>
                    <a:lnTo>
                      <a:pt x="1000868" y="61551"/>
                    </a:lnTo>
                    <a:lnTo>
                      <a:pt x="985723" y="60636"/>
                    </a:lnTo>
                    <a:lnTo>
                      <a:pt x="985723" y="60636"/>
                    </a:lnTo>
                    <a:lnTo>
                      <a:pt x="970635" y="59665"/>
                    </a:lnTo>
                    <a:lnTo>
                      <a:pt x="970635" y="59665"/>
                    </a:lnTo>
                    <a:lnTo>
                      <a:pt x="955491" y="58750"/>
                    </a:lnTo>
                    <a:lnTo>
                      <a:pt x="955491" y="58750"/>
                    </a:lnTo>
                    <a:lnTo>
                      <a:pt x="937488" y="57665"/>
                    </a:lnTo>
                    <a:lnTo>
                      <a:pt x="937488" y="57665"/>
                    </a:lnTo>
                    <a:lnTo>
                      <a:pt x="925259" y="56922"/>
                    </a:lnTo>
                    <a:lnTo>
                      <a:pt x="925259" y="56922"/>
                    </a:lnTo>
                    <a:lnTo>
                      <a:pt x="910171" y="55950"/>
                    </a:lnTo>
                    <a:lnTo>
                      <a:pt x="910171" y="55950"/>
                    </a:lnTo>
                    <a:lnTo>
                      <a:pt x="892111" y="54864"/>
                    </a:lnTo>
                    <a:lnTo>
                      <a:pt x="892111" y="54864"/>
                    </a:lnTo>
                    <a:lnTo>
                      <a:pt x="879938" y="54121"/>
                    </a:lnTo>
                    <a:lnTo>
                      <a:pt x="879938" y="54121"/>
                    </a:lnTo>
                    <a:lnTo>
                      <a:pt x="864794" y="53149"/>
                    </a:lnTo>
                    <a:lnTo>
                      <a:pt x="864794" y="53149"/>
                    </a:lnTo>
                    <a:lnTo>
                      <a:pt x="849706" y="52235"/>
                    </a:lnTo>
                    <a:lnTo>
                      <a:pt x="849706" y="52235"/>
                    </a:lnTo>
                    <a:lnTo>
                      <a:pt x="834562" y="51321"/>
                    </a:lnTo>
                    <a:lnTo>
                      <a:pt x="834562" y="51321"/>
                    </a:lnTo>
                    <a:lnTo>
                      <a:pt x="819474" y="50406"/>
                    </a:lnTo>
                    <a:lnTo>
                      <a:pt x="819474" y="50406"/>
                    </a:lnTo>
                    <a:lnTo>
                      <a:pt x="804329" y="49435"/>
                    </a:lnTo>
                    <a:lnTo>
                      <a:pt x="804329" y="49435"/>
                    </a:lnTo>
                    <a:lnTo>
                      <a:pt x="789241" y="48520"/>
                    </a:lnTo>
                    <a:lnTo>
                      <a:pt x="789241" y="48520"/>
                    </a:lnTo>
                    <a:lnTo>
                      <a:pt x="774097" y="47606"/>
                    </a:lnTo>
                    <a:lnTo>
                      <a:pt x="774097" y="47606"/>
                    </a:lnTo>
                    <a:lnTo>
                      <a:pt x="759009" y="46692"/>
                    </a:lnTo>
                    <a:lnTo>
                      <a:pt x="759009" y="46692"/>
                    </a:lnTo>
                    <a:lnTo>
                      <a:pt x="743864" y="45720"/>
                    </a:lnTo>
                    <a:lnTo>
                      <a:pt x="743864" y="45720"/>
                    </a:lnTo>
                    <a:lnTo>
                      <a:pt x="728777" y="44806"/>
                    </a:lnTo>
                    <a:lnTo>
                      <a:pt x="728777" y="44806"/>
                    </a:lnTo>
                    <a:lnTo>
                      <a:pt x="713632" y="43891"/>
                    </a:lnTo>
                    <a:lnTo>
                      <a:pt x="713632" y="43891"/>
                    </a:lnTo>
                    <a:lnTo>
                      <a:pt x="698487" y="42977"/>
                    </a:lnTo>
                    <a:lnTo>
                      <a:pt x="698487" y="42977"/>
                    </a:lnTo>
                    <a:lnTo>
                      <a:pt x="683399" y="42005"/>
                    </a:lnTo>
                    <a:lnTo>
                      <a:pt x="683399" y="42005"/>
                    </a:lnTo>
                    <a:lnTo>
                      <a:pt x="668255" y="41091"/>
                    </a:lnTo>
                    <a:lnTo>
                      <a:pt x="668255" y="41091"/>
                    </a:lnTo>
                    <a:lnTo>
                      <a:pt x="653167" y="40177"/>
                    </a:lnTo>
                    <a:lnTo>
                      <a:pt x="653167" y="40177"/>
                    </a:lnTo>
                    <a:lnTo>
                      <a:pt x="638023" y="39262"/>
                    </a:lnTo>
                    <a:lnTo>
                      <a:pt x="638023" y="39262"/>
                    </a:lnTo>
                    <a:lnTo>
                      <a:pt x="620020" y="38119"/>
                    </a:lnTo>
                    <a:lnTo>
                      <a:pt x="620020" y="38119"/>
                    </a:lnTo>
                    <a:lnTo>
                      <a:pt x="607790" y="37376"/>
                    </a:lnTo>
                    <a:lnTo>
                      <a:pt x="607790" y="37376"/>
                    </a:lnTo>
                    <a:lnTo>
                      <a:pt x="592702" y="36462"/>
                    </a:lnTo>
                    <a:lnTo>
                      <a:pt x="592702" y="36462"/>
                    </a:lnTo>
                    <a:lnTo>
                      <a:pt x="577558" y="35490"/>
                    </a:lnTo>
                    <a:lnTo>
                      <a:pt x="577558" y="35490"/>
                    </a:lnTo>
                    <a:lnTo>
                      <a:pt x="559555" y="34404"/>
                    </a:lnTo>
                    <a:lnTo>
                      <a:pt x="559555" y="34404"/>
                    </a:lnTo>
                    <a:lnTo>
                      <a:pt x="547326" y="33661"/>
                    </a:lnTo>
                    <a:lnTo>
                      <a:pt x="547326" y="33661"/>
                    </a:lnTo>
                    <a:lnTo>
                      <a:pt x="532238" y="32747"/>
                    </a:lnTo>
                    <a:lnTo>
                      <a:pt x="532238" y="32747"/>
                    </a:lnTo>
                    <a:lnTo>
                      <a:pt x="516064" y="31718"/>
                    </a:lnTo>
                    <a:lnTo>
                      <a:pt x="499091" y="30690"/>
                    </a:lnTo>
                    <a:lnTo>
                      <a:pt x="499091" y="30690"/>
                    </a:lnTo>
                    <a:lnTo>
                      <a:pt x="486861" y="29947"/>
                    </a:lnTo>
                    <a:lnTo>
                      <a:pt x="486861" y="29947"/>
                    </a:lnTo>
                    <a:lnTo>
                      <a:pt x="468858" y="28804"/>
                    </a:lnTo>
                    <a:lnTo>
                      <a:pt x="468858" y="28804"/>
                    </a:lnTo>
                    <a:lnTo>
                      <a:pt x="456629" y="28061"/>
                    </a:lnTo>
                    <a:lnTo>
                      <a:pt x="456629" y="28061"/>
                    </a:lnTo>
                    <a:lnTo>
                      <a:pt x="441541" y="27146"/>
                    </a:lnTo>
                    <a:lnTo>
                      <a:pt x="441541" y="27146"/>
                    </a:lnTo>
                    <a:lnTo>
                      <a:pt x="426396" y="26232"/>
                    </a:lnTo>
                    <a:lnTo>
                      <a:pt x="426396" y="26232"/>
                    </a:lnTo>
                    <a:lnTo>
                      <a:pt x="411308" y="25317"/>
                    </a:lnTo>
                    <a:lnTo>
                      <a:pt x="411308" y="25317"/>
                    </a:lnTo>
                    <a:lnTo>
                      <a:pt x="396164" y="24346"/>
                    </a:lnTo>
                    <a:lnTo>
                      <a:pt x="396164" y="24346"/>
                    </a:lnTo>
                    <a:lnTo>
                      <a:pt x="381076" y="23432"/>
                    </a:lnTo>
                    <a:lnTo>
                      <a:pt x="381076" y="23432"/>
                    </a:lnTo>
                    <a:lnTo>
                      <a:pt x="365932" y="22517"/>
                    </a:lnTo>
                    <a:lnTo>
                      <a:pt x="365932" y="22517"/>
                    </a:lnTo>
                    <a:lnTo>
                      <a:pt x="350844" y="21603"/>
                    </a:lnTo>
                    <a:lnTo>
                      <a:pt x="350844" y="21603"/>
                    </a:lnTo>
                    <a:lnTo>
                      <a:pt x="335699" y="20631"/>
                    </a:lnTo>
                    <a:lnTo>
                      <a:pt x="335699" y="20631"/>
                    </a:lnTo>
                    <a:lnTo>
                      <a:pt x="320611" y="19717"/>
                    </a:lnTo>
                    <a:lnTo>
                      <a:pt x="320611" y="19717"/>
                    </a:lnTo>
                    <a:lnTo>
                      <a:pt x="305466" y="18803"/>
                    </a:lnTo>
                    <a:lnTo>
                      <a:pt x="305466" y="18803"/>
                    </a:lnTo>
                    <a:lnTo>
                      <a:pt x="290379" y="17831"/>
                    </a:lnTo>
                    <a:lnTo>
                      <a:pt x="290379" y="17831"/>
                    </a:lnTo>
                    <a:lnTo>
                      <a:pt x="272320" y="16745"/>
                    </a:lnTo>
                    <a:lnTo>
                      <a:pt x="272320" y="16745"/>
                    </a:lnTo>
                    <a:lnTo>
                      <a:pt x="257232" y="15831"/>
                    </a:lnTo>
                    <a:lnTo>
                      <a:pt x="257232" y="15831"/>
                    </a:lnTo>
                    <a:lnTo>
                      <a:pt x="245002" y="15088"/>
                    </a:lnTo>
                    <a:lnTo>
                      <a:pt x="245002" y="15088"/>
                    </a:lnTo>
                    <a:lnTo>
                      <a:pt x="229914" y="14116"/>
                    </a:lnTo>
                    <a:lnTo>
                      <a:pt x="229914" y="14116"/>
                    </a:lnTo>
                    <a:lnTo>
                      <a:pt x="211855" y="13030"/>
                    </a:lnTo>
                    <a:lnTo>
                      <a:pt x="211855" y="13030"/>
                    </a:lnTo>
                    <a:lnTo>
                      <a:pt x="199682" y="12287"/>
                    </a:lnTo>
                    <a:lnTo>
                      <a:pt x="199682" y="12287"/>
                    </a:lnTo>
                    <a:lnTo>
                      <a:pt x="184537" y="11373"/>
                    </a:lnTo>
                    <a:lnTo>
                      <a:pt x="184537" y="11373"/>
                    </a:lnTo>
                    <a:lnTo>
                      <a:pt x="169392" y="10401"/>
                    </a:lnTo>
                    <a:lnTo>
                      <a:pt x="169392" y="10401"/>
                    </a:lnTo>
                    <a:lnTo>
                      <a:pt x="151390" y="9315"/>
                    </a:lnTo>
                    <a:lnTo>
                      <a:pt x="151390" y="9315"/>
                    </a:lnTo>
                    <a:lnTo>
                      <a:pt x="139160" y="8573"/>
                    </a:lnTo>
                    <a:lnTo>
                      <a:pt x="139160" y="8573"/>
                    </a:lnTo>
                    <a:lnTo>
                      <a:pt x="124072" y="7658"/>
                    </a:lnTo>
                    <a:lnTo>
                      <a:pt x="124072" y="7658"/>
                    </a:lnTo>
                    <a:lnTo>
                      <a:pt x="108928" y="6687"/>
                    </a:lnTo>
                    <a:lnTo>
                      <a:pt x="108928" y="6687"/>
                    </a:lnTo>
                    <a:lnTo>
                      <a:pt x="90926" y="5601"/>
                    </a:lnTo>
                    <a:lnTo>
                      <a:pt x="90926" y="5601"/>
                    </a:lnTo>
                    <a:lnTo>
                      <a:pt x="78695" y="4858"/>
                    </a:lnTo>
                    <a:lnTo>
                      <a:pt x="78695" y="4858"/>
                    </a:lnTo>
                    <a:lnTo>
                      <a:pt x="63608" y="3886"/>
                    </a:lnTo>
                    <a:lnTo>
                      <a:pt x="63608" y="3886"/>
                    </a:lnTo>
                    <a:lnTo>
                      <a:pt x="47434" y="2915"/>
                    </a:lnTo>
                    <a:lnTo>
                      <a:pt x="30461" y="1886"/>
                    </a:lnTo>
                    <a:lnTo>
                      <a:pt x="30461" y="1886"/>
                    </a:lnTo>
                    <a:lnTo>
                      <a:pt x="18231" y="1143"/>
                    </a:lnTo>
                    <a:lnTo>
                      <a:pt x="18231" y="1143"/>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51"/>
              <p:cNvSpPr/>
              <p:nvPr/>
            </p:nvSpPr>
            <p:spPr>
              <a:xfrm rot="-167040">
                <a:off x="6796481" y="4949406"/>
                <a:ext cx="1514817" cy="96869"/>
              </a:xfrm>
              <a:custGeom>
                <a:rect b="b" l="l" r="r" t="t"/>
                <a:pathLst>
                  <a:path extrusionOk="0" h="96869" w="1514817">
                    <a:moveTo>
                      <a:pt x="15088" y="4629"/>
                    </a:moveTo>
                    <a:lnTo>
                      <a:pt x="33147" y="5772"/>
                    </a:lnTo>
                    <a:lnTo>
                      <a:pt x="33147" y="5772"/>
                    </a:lnTo>
                    <a:lnTo>
                      <a:pt x="45320" y="6515"/>
                    </a:lnTo>
                    <a:lnTo>
                      <a:pt x="45320" y="6515"/>
                    </a:lnTo>
                    <a:lnTo>
                      <a:pt x="60465" y="7429"/>
                    </a:lnTo>
                    <a:lnTo>
                      <a:pt x="60465" y="7429"/>
                    </a:lnTo>
                    <a:lnTo>
                      <a:pt x="78467" y="8515"/>
                    </a:lnTo>
                    <a:lnTo>
                      <a:pt x="78467" y="8515"/>
                    </a:lnTo>
                    <a:lnTo>
                      <a:pt x="93612" y="9487"/>
                    </a:lnTo>
                    <a:lnTo>
                      <a:pt x="93612" y="9487"/>
                    </a:lnTo>
                    <a:lnTo>
                      <a:pt x="105785" y="10230"/>
                    </a:lnTo>
                    <a:lnTo>
                      <a:pt x="105785" y="10230"/>
                    </a:lnTo>
                    <a:lnTo>
                      <a:pt x="123844" y="11316"/>
                    </a:lnTo>
                    <a:lnTo>
                      <a:pt x="123844" y="11316"/>
                    </a:lnTo>
                    <a:lnTo>
                      <a:pt x="136017" y="12059"/>
                    </a:lnTo>
                    <a:lnTo>
                      <a:pt x="136017" y="12059"/>
                    </a:lnTo>
                    <a:lnTo>
                      <a:pt x="154077" y="13202"/>
                    </a:lnTo>
                    <a:lnTo>
                      <a:pt x="154077" y="13202"/>
                    </a:lnTo>
                    <a:lnTo>
                      <a:pt x="166250" y="13945"/>
                    </a:lnTo>
                    <a:lnTo>
                      <a:pt x="166250" y="13945"/>
                    </a:lnTo>
                    <a:lnTo>
                      <a:pt x="181394" y="14859"/>
                    </a:lnTo>
                    <a:lnTo>
                      <a:pt x="181394" y="14859"/>
                    </a:lnTo>
                    <a:lnTo>
                      <a:pt x="196482" y="15773"/>
                    </a:lnTo>
                    <a:lnTo>
                      <a:pt x="196482" y="15773"/>
                    </a:lnTo>
                    <a:lnTo>
                      <a:pt x="214541" y="16917"/>
                    </a:lnTo>
                    <a:lnTo>
                      <a:pt x="214541" y="16917"/>
                    </a:lnTo>
                    <a:lnTo>
                      <a:pt x="226714" y="17659"/>
                    </a:lnTo>
                    <a:lnTo>
                      <a:pt x="226714" y="17659"/>
                    </a:lnTo>
                    <a:lnTo>
                      <a:pt x="241859" y="18574"/>
                    </a:lnTo>
                    <a:lnTo>
                      <a:pt x="241859" y="18574"/>
                    </a:lnTo>
                    <a:lnTo>
                      <a:pt x="257004" y="19488"/>
                    </a:lnTo>
                    <a:lnTo>
                      <a:pt x="257004" y="19488"/>
                    </a:lnTo>
                    <a:lnTo>
                      <a:pt x="272091" y="20460"/>
                    </a:lnTo>
                    <a:lnTo>
                      <a:pt x="272091" y="20460"/>
                    </a:lnTo>
                    <a:lnTo>
                      <a:pt x="287179" y="21374"/>
                    </a:lnTo>
                    <a:lnTo>
                      <a:pt x="287179" y="21374"/>
                    </a:lnTo>
                    <a:lnTo>
                      <a:pt x="302324" y="22289"/>
                    </a:lnTo>
                    <a:lnTo>
                      <a:pt x="302324" y="22289"/>
                    </a:lnTo>
                    <a:lnTo>
                      <a:pt x="317468" y="23260"/>
                    </a:lnTo>
                    <a:lnTo>
                      <a:pt x="317468" y="23260"/>
                    </a:lnTo>
                    <a:lnTo>
                      <a:pt x="332556" y="24174"/>
                    </a:lnTo>
                    <a:lnTo>
                      <a:pt x="332556" y="24174"/>
                    </a:lnTo>
                    <a:lnTo>
                      <a:pt x="347701" y="25089"/>
                    </a:lnTo>
                    <a:lnTo>
                      <a:pt x="347701" y="25089"/>
                    </a:lnTo>
                    <a:lnTo>
                      <a:pt x="362788" y="26003"/>
                    </a:lnTo>
                    <a:lnTo>
                      <a:pt x="362788" y="26003"/>
                    </a:lnTo>
                    <a:lnTo>
                      <a:pt x="377933" y="26975"/>
                    </a:lnTo>
                    <a:lnTo>
                      <a:pt x="377933" y="26975"/>
                    </a:lnTo>
                    <a:lnTo>
                      <a:pt x="393020" y="27889"/>
                    </a:lnTo>
                    <a:lnTo>
                      <a:pt x="393020" y="27889"/>
                    </a:lnTo>
                    <a:lnTo>
                      <a:pt x="408165" y="28803"/>
                    </a:lnTo>
                    <a:lnTo>
                      <a:pt x="408165" y="28803"/>
                    </a:lnTo>
                    <a:lnTo>
                      <a:pt x="423253" y="29718"/>
                    </a:lnTo>
                    <a:lnTo>
                      <a:pt x="423253" y="29718"/>
                    </a:lnTo>
                    <a:lnTo>
                      <a:pt x="438398" y="30690"/>
                    </a:lnTo>
                    <a:lnTo>
                      <a:pt x="438398" y="30690"/>
                    </a:lnTo>
                    <a:lnTo>
                      <a:pt x="453485" y="31604"/>
                    </a:lnTo>
                    <a:lnTo>
                      <a:pt x="453485" y="31604"/>
                    </a:lnTo>
                    <a:lnTo>
                      <a:pt x="468630" y="32518"/>
                    </a:lnTo>
                    <a:lnTo>
                      <a:pt x="468630" y="32518"/>
                    </a:lnTo>
                    <a:lnTo>
                      <a:pt x="483717" y="33433"/>
                    </a:lnTo>
                    <a:lnTo>
                      <a:pt x="483717" y="33433"/>
                    </a:lnTo>
                    <a:lnTo>
                      <a:pt x="501777" y="34576"/>
                    </a:lnTo>
                    <a:lnTo>
                      <a:pt x="501777" y="34576"/>
                    </a:lnTo>
                    <a:lnTo>
                      <a:pt x="513950" y="35319"/>
                    </a:lnTo>
                    <a:lnTo>
                      <a:pt x="513950" y="35319"/>
                    </a:lnTo>
                    <a:lnTo>
                      <a:pt x="529095" y="36233"/>
                    </a:lnTo>
                    <a:lnTo>
                      <a:pt x="529095" y="36233"/>
                    </a:lnTo>
                    <a:lnTo>
                      <a:pt x="547097" y="37376"/>
                    </a:lnTo>
                    <a:lnTo>
                      <a:pt x="547097" y="37376"/>
                    </a:lnTo>
                    <a:lnTo>
                      <a:pt x="559327" y="38119"/>
                    </a:lnTo>
                    <a:lnTo>
                      <a:pt x="559327" y="38119"/>
                    </a:lnTo>
                    <a:lnTo>
                      <a:pt x="574414" y="39034"/>
                    </a:lnTo>
                    <a:lnTo>
                      <a:pt x="574414" y="39034"/>
                    </a:lnTo>
                    <a:lnTo>
                      <a:pt x="589559" y="39948"/>
                    </a:lnTo>
                    <a:lnTo>
                      <a:pt x="589559" y="39948"/>
                    </a:lnTo>
                    <a:lnTo>
                      <a:pt x="604647" y="40919"/>
                    </a:lnTo>
                    <a:lnTo>
                      <a:pt x="604647" y="40919"/>
                    </a:lnTo>
                    <a:lnTo>
                      <a:pt x="619792" y="41834"/>
                    </a:lnTo>
                    <a:lnTo>
                      <a:pt x="619792" y="41834"/>
                    </a:lnTo>
                    <a:lnTo>
                      <a:pt x="634880" y="42748"/>
                    </a:lnTo>
                    <a:lnTo>
                      <a:pt x="634880" y="42748"/>
                    </a:lnTo>
                    <a:lnTo>
                      <a:pt x="650024" y="43663"/>
                    </a:lnTo>
                    <a:lnTo>
                      <a:pt x="650024" y="43663"/>
                    </a:lnTo>
                    <a:lnTo>
                      <a:pt x="665112" y="44634"/>
                    </a:lnTo>
                    <a:lnTo>
                      <a:pt x="665112" y="44634"/>
                    </a:lnTo>
                    <a:lnTo>
                      <a:pt x="680256" y="45548"/>
                    </a:lnTo>
                    <a:lnTo>
                      <a:pt x="680256" y="45548"/>
                    </a:lnTo>
                    <a:lnTo>
                      <a:pt x="695344" y="46463"/>
                    </a:lnTo>
                    <a:lnTo>
                      <a:pt x="695344" y="46463"/>
                    </a:lnTo>
                    <a:lnTo>
                      <a:pt x="710489" y="47377"/>
                    </a:lnTo>
                    <a:lnTo>
                      <a:pt x="710489" y="47377"/>
                    </a:lnTo>
                    <a:lnTo>
                      <a:pt x="725577" y="48349"/>
                    </a:lnTo>
                    <a:lnTo>
                      <a:pt x="725577" y="48349"/>
                    </a:lnTo>
                    <a:lnTo>
                      <a:pt x="740721" y="49263"/>
                    </a:lnTo>
                    <a:lnTo>
                      <a:pt x="740721" y="49263"/>
                    </a:lnTo>
                    <a:lnTo>
                      <a:pt x="758780" y="50349"/>
                    </a:lnTo>
                    <a:lnTo>
                      <a:pt x="758780" y="50349"/>
                    </a:lnTo>
                    <a:lnTo>
                      <a:pt x="770953" y="51092"/>
                    </a:lnTo>
                    <a:lnTo>
                      <a:pt x="770953" y="51092"/>
                    </a:lnTo>
                    <a:lnTo>
                      <a:pt x="786098" y="52064"/>
                    </a:lnTo>
                    <a:lnTo>
                      <a:pt x="786098" y="52064"/>
                    </a:lnTo>
                    <a:lnTo>
                      <a:pt x="801186" y="52978"/>
                    </a:lnTo>
                    <a:lnTo>
                      <a:pt x="801186" y="52978"/>
                    </a:lnTo>
                    <a:lnTo>
                      <a:pt x="816331" y="53892"/>
                    </a:lnTo>
                    <a:lnTo>
                      <a:pt x="816331" y="53892"/>
                    </a:lnTo>
                    <a:lnTo>
                      <a:pt x="831418" y="54807"/>
                    </a:lnTo>
                    <a:lnTo>
                      <a:pt x="831418" y="54807"/>
                    </a:lnTo>
                    <a:lnTo>
                      <a:pt x="846563" y="55778"/>
                    </a:lnTo>
                    <a:lnTo>
                      <a:pt x="846563" y="55778"/>
                    </a:lnTo>
                    <a:lnTo>
                      <a:pt x="861650" y="56693"/>
                    </a:lnTo>
                    <a:lnTo>
                      <a:pt x="861650" y="56693"/>
                    </a:lnTo>
                    <a:lnTo>
                      <a:pt x="876795" y="57607"/>
                    </a:lnTo>
                    <a:lnTo>
                      <a:pt x="876795" y="57607"/>
                    </a:lnTo>
                    <a:lnTo>
                      <a:pt x="891883" y="58579"/>
                    </a:lnTo>
                    <a:lnTo>
                      <a:pt x="891883" y="58579"/>
                    </a:lnTo>
                    <a:lnTo>
                      <a:pt x="907028" y="59493"/>
                    </a:lnTo>
                    <a:lnTo>
                      <a:pt x="907028" y="59493"/>
                    </a:lnTo>
                    <a:lnTo>
                      <a:pt x="922115" y="60408"/>
                    </a:lnTo>
                    <a:lnTo>
                      <a:pt x="922115" y="60408"/>
                    </a:lnTo>
                    <a:lnTo>
                      <a:pt x="937260" y="61322"/>
                    </a:lnTo>
                    <a:lnTo>
                      <a:pt x="937260" y="61322"/>
                    </a:lnTo>
                    <a:lnTo>
                      <a:pt x="952347" y="62294"/>
                    </a:lnTo>
                    <a:lnTo>
                      <a:pt x="952347" y="62294"/>
                    </a:lnTo>
                    <a:lnTo>
                      <a:pt x="967492" y="63208"/>
                    </a:lnTo>
                    <a:lnTo>
                      <a:pt x="967492" y="63208"/>
                    </a:lnTo>
                    <a:lnTo>
                      <a:pt x="982580" y="64122"/>
                    </a:lnTo>
                    <a:lnTo>
                      <a:pt x="982580" y="64122"/>
                    </a:lnTo>
                    <a:lnTo>
                      <a:pt x="997725" y="65037"/>
                    </a:lnTo>
                    <a:lnTo>
                      <a:pt x="997725" y="65037"/>
                    </a:lnTo>
                    <a:lnTo>
                      <a:pt x="1012813" y="66008"/>
                    </a:lnTo>
                    <a:lnTo>
                      <a:pt x="1012813" y="66008"/>
                    </a:lnTo>
                    <a:lnTo>
                      <a:pt x="1027957" y="66923"/>
                    </a:lnTo>
                    <a:lnTo>
                      <a:pt x="1027957" y="66923"/>
                    </a:lnTo>
                    <a:lnTo>
                      <a:pt x="1043044" y="67837"/>
                    </a:lnTo>
                    <a:lnTo>
                      <a:pt x="1043044" y="67837"/>
                    </a:lnTo>
                    <a:lnTo>
                      <a:pt x="1058189" y="68751"/>
                    </a:lnTo>
                    <a:lnTo>
                      <a:pt x="1058189" y="68751"/>
                    </a:lnTo>
                    <a:lnTo>
                      <a:pt x="1073277" y="69723"/>
                    </a:lnTo>
                    <a:lnTo>
                      <a:pt x="1073277" y="69723"/>
                    </a:lnTo>
                    <a:lnTo>
                      <a:pt x="1088422" y="70637"/>
                    </a:lnTo>
                    <a:lnTo>
                      <a:pt x="1088422" y="70637"/>
                    </a:lnTo>
                    <a:lnTo>
                      <a:pt x="1103510" y="71552"/>
                    </a:lnTo>
                    <a:lnTo>
                      <a:pt x="1103510" y="71552"/>
                    </a:lnTo>
                    <a:lnTo>
                      <a:pt x="1118654" y="72523"/>
                    </a:lnTo>
                    <a:lnTo>
                      <a:pt x="1118654" y="72523"/>
                    </a:lnTo>
                    <a:lnTo>
                      <a:pt x="1133742" y="73438"/>
                    </a:lnTo>
                    <a:lnTo>
                      <a:pt x="1133742" y="73438"/>
                    </a:lnTo>
                    <a:lnTo>
                      <a:pt x="1148886" y="74352"/>
                    </a:lnTo>
                    <a:lnTo>
                      <a:pt x="1148886" y="74352"/>
                    </a:lnTo>
                    <a:lnTo>
                      <a:pt x="1163974" y="75266"/>
                    </a:lnTo>
                    <a:lnTo>
                      <a:pt x="1163974" y="75266"/>
                    </a:lnTo>
                    <a:lnTo>
                      <a:pt x="1182034" y="76410"/>
                    </a:lnTo>
                    <a:lnTo>
                      <a:pt x="1182034" y="76410"/>
                    </a:lnTo>
                    <a:lnTo>
                      <a:pt x="1194207" y="77153"/>
                    </a:lnTo>
                    <a:lnTo>
                      <a:pt x="1194207" y="77153"/>
                    </a:lnTo>
                    <a:lnTo>
                      <a:pt x="1209351" y="78067"/>
                    </a:lnTo>
                    <a:lnTo>
                      <a:pt x="1209351" y="78067"/>
                    </a:lnTo>
                    <a:lnTo>
                      <a:pt x="1227353" y="79210"/>
                    </a:lnTo>
                    <a:lnTo>
                      <a:pt x="1227353" y="79210"/>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8"/>
                    </a:lnTo>
                    <a:lnTo>
                      <a:pt x="1300048" y="83668"/>
                    </a:lnTo>
                    <a:lnTo>
                      <a:pt x="1315193" y="84582"/>
                    </a:lnTo>
                    <a:lnTo>
                      <a:pt x="1315193" y="84582"/>
                    </a:lnTo>
                    <a:lnTo>
                      <a:pt x="1330280" y="85497"/>
                    </a:lnTo>
                    <a:lnTo>
                      <a:pt x="1330280" y="85497"/>
                    </a:lnTo>
                    <a:lnTo>
                      <a:pt x="1345368" y="86411"/>
                    </a:lnTo>
                    <a:lnTo>
                      <a:pt x="1345368" y="86411"/>
                    </a:lnTo>
                    <a:lnTo>
                      <a:pt x="1360513" y="87382"/>
                    </a:lnTo>
                    <a:lnTo>
                      <a:pt x="1360513" y="87382"/>
                    </a:lnTo>
                    <a:lnTo>
                      <a:pt x="1375658" y="88297"/>
                    </a:lnTo>
                    <a:lnTo>
                      <a:pt x="1375658" y="88297"/>
                    </a:lnTo>
                    <a:lnTo>
                      <a:pt x="1390746" y="89211"/>
                    </a:lnTo>
                    <a:lnTo>
                      <a:pt x="1390746" y="89211"/>
                    </a:lnTo>
                    <a:lnTo>
                      <a:pt x="1405890" y="90183"/>
                    </a:lnTo>
                    <a:lnTo>
                      <a:pt x="1405890" y="90183"/>
                    </a:lnTo>
                    <a:lnTo>
                      <a:pt x="1420977" y="91097"/>
                    </a:lnTo>
                    <a:lnTo>
                      <a:pt x="1420977" y="91097"/>
                    </a:lnTo>
                    <a:lnTo>
                      <a:pt x="1436122" y="92011"/>
                    </a:lnTo>
                    <a:lnTo>
                      <a:pt x="1436122" y="92011"/>
                    </a:lnTo>
                    <a:lnTo>
                      <a:pt x="1451210" y="92926"/>
                    </a:lnTo>
                    <a:lnTo>
                      <a:pt x="1451210" y="92926"/>
                    </a:lnTo>
                    <a:lnTo>
                      <a:pt x="1466355" y="93897"/>
                    </a:lnTo>
                    <a:lnTo>
                      <a:pt x="1466355" y="93897"/>
                    </a:lnTo>
                    <a:lnTo>
                      <a:pt x="1481443" y="94812"/>
                    </a:lnTo>
                    <a:lnTo>
                      <a:pt x="1481443" y="94812"/>
                    </a:lnTo>
                    <a:lnTo>
                      <a:pt x="1496587" y="95726"/>
                    </a:lnTo>
                    <a:lnTo>
                      <a:pt x="1496587" y="95726"/>
                    </a:lnTo>
                    <a:lnTo>
                      <a:pt x="1514589" y="96869"/>
                    </a:lnTo>
                    <a:lnTo>
                      <a:pt x="1514818" y="93154"/>
                    </a:lnTo>
                    <a:lnTo>
                      <a:pt x="1496816" y="92011"/>
                    </a:lnTo>
                    <a:lnTo>
                      <a:pt x="1496816" y="92011"/>
                    </a:lnTo>
                    <a:lnTo>
                      <a:pt x="1484585" y="91268"/>
                    </a:lnTo>
                    <a:lnTo>
                      <a:pt x="1484585" y="91268"/>
                    </a:lnTo>
                    <a:lnTo>
                      <a:pt x="1469498" y="90354"/>
                    </a:lnTo>
                    <a:lnTo>
                      <a:pt x="1469498" y="90354"/>
                    </a:lnTo>
                    <a:lnTo>
                      <a:pt x="1453324" y="89383"/>
                    </a:lnTo>
                    <a:lnTo>
                      <a:pt x="1436351" y="88297"/>
                    </a:lnTo>
                    <a:lnTo>
                      <a:pt x="1436351" y="88297"/>
                    </a:lnTo>
                    <a:lnTo>
                      <a:pt x="1424121" y="87554"/>
                    </a:lnTo>
                    <a:lnTo>
                      <a:pt x="1424121" y="87554"/>
                    </a:lnTo>
                    <a:lnTo>
                      <a:pt x="1409033" y="86639"/>
                    </a:lnTo>
                    <a:lnTo>
                      <a:pt x="1409033" y="86639"/>
                    </a:lnTo>
                    <a:lnTo>
                      <a:pt x="1393888" y="85725"/>
                    </a:lnTo>
                    <a:lnTo>
                      <a:pt x="1393888" y="85725"/>
                    </a:lnTo>
                    <a:lnTo>
                      <a:pt x="1378801" y="84754"/>
                    </a:lnTo>
                    <a:lnTo>
                      <a:pt x="1378801" y="84754"/>
                    </a:lnTo>
                    <a:lnTo>
                      <a:pt x="1363656" y="83839"/>
                    </a:lnTo>
                    <a:lnTo>
                      <a:pt x="1363656" y="83839"/>
                    </a:lnTo>
                    <a:lnTo>
                      <a:pt x="1348569" y="82925"/>
                    </a:lnTo>
                    <a:lnTo>
                      <a:pt x="1348569" y="82925"/>
                    </a:lnTo>
                    <a:lnTo>
                      <a:pt x="1330509" y="81782"/>
                    </a:lnTo>
                    <a:lnTo>
                      <a:pt x="1330509" y="81782"/>
                    </a:lnTo>
                    <a:lnTo>
                      <a:pt x="1318336" y="81039"/>
                    </a:lnTo>
                    <a:lnTo>
                      <a:pt x="1318336" y="81039"/>
                    </a:lnTo>
                    <a:lnTo>
                      <a:pt x="1303191" y="80124"/>
                    </a:lnTo>
                    <a:lnTo>
                      <a:pt x="1303191" y="80124"/>
                    </a:lnTo>
                    <a:lnTo>
                      <a:pt x="1287018" y="79153"/>
                    </a:lnTo>
                    <a:lnTo>
                      <a:pt x="1270045" y="78067"/>
                    </a:lnTo>
                    <a:lnTo>
                      <a:pt x="1270045" y="78067"/>
                    </a:lnTo>
                    <a:lnTo>
                      <a:pt x="1257872" y="77324"/>
                    </a:lnTo>
                    <a:lnTo>
                      <a:pt x="1257872" y="77324"/>
                    </a:lnTo>
                    <a:lnTo>
                      <a:pt x="1239812" y="76238"/>
                    </a:lnTo>
                    <a:lnTo>
                      <a:pt x="1239812" y="76238"/>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6"/>
                    </a:lnTo>
                    <a:lnTo>
                      <a:pt x="1106652" y="68066"/>
                    </a:lnTo>
                    <a:lnTo>
                      <a:pt x="1088651" y="66923"/>
                    </a:lnTo>
                    <a:lnTo>
                      <a:pt x="1088651" y="66923"/>
                    </a:lnTo>
                    <a:lnTo>
                      <a:pt x="1076421" y="66180"/>
                    </a:lnTo>
                    <a:lnTo>
                      <a:pt x="1076421" y="66180"/>
                    </a:lnTo>
                    <a:lnTo>
                      <a:pt x="1061333" y="65265"/>
                    </a:lnTo>
                    <a:lnTo>
                      <a:pt x="1061333" y="65265"/>
                    </a:lnTo>
                    <a:lnTo>
                      <a:pt x="1043273" y="64122"/>
                    </a:lnTo>
                    <a:lnTo>
                      <a:pt x="1043273" y="64122"/>
                    </a:lnTo>
                    <a:lnTo>
                      <a:pt x="1028186" y="63208"/>
                    </a:lnTo>
                    <a:lnTo>
                      <a:pt x="1028186" y="63208"/>
                    </a:lnTo>
                    <a:lnTo>
                      <a:pt x="1015955" y="62465"/>
                    </a:lnTo>
                    <a:lnTo>
                      <a:pt x="1015955" y="62465"/>
                    </a:lnTo>
                    <a:lnTo>
                      <a:pt x="1000868" y="61551"/>
                    </a:lnTo>
                    <a:lnTo>
                      <a:pt x="1000868" y="61551"/>
                    </a:lnTo>
                    <a:lnTo>
                      <a:pt x="982809" y="60408"/>
                    </a:lnTo>
                    <a:lnTo>
                      <a:pt x="982809" y="60408"/>
                    </a:lnTo>
                    <a:lnTo>
                      <a:pt x="967721" y="59493"/>
                    </a:lnTo>
                    <a:lnTo>
                      <a:pt x="967721" y="59493"/>
                    </a:lnTo>
                    <a:lnTo>
                      <a:pt x="955491" y="58750"/>
                    </a:lnTo>
                    <a:lnTo>
                      <a:pt x="955491" y="58750"/>
                    </a:lnTo>
                    <a:lnTo>
                      <a:pt x="940403" y="57836"/>
                    </a:lnTo>
                    <a:lnTo>
                      <a:pt x="940403" y="57836"/>
                    </a:lnTo>
                    <a:lnTo>
                      <a:pt x="922344" y="56693"/>
                    </a:lnTo>
                    <a:lnTo>
                      <a:pt x="922344" y="56693"/>
                    </a:lnTo>
                    <a:lnTo>
                      <a:pt x="910171" y="55950"/>
                    </a:lnTo>
                    <a:lnTo>
                      <a:pt x="910171" y="55950"/>
                    </a:lnTo>
                    <a:lnTo>
                      <a:pt x="895026" y="55035"/>
                    </a:lnTo>
                    <a:lnTo>
                      <a:pt x="895026" y="55035"/>
                    </a:lnTo>
                    <a:lnTo>
                      <a:pt x="879939" y="54121"/>
                    </a:lnTo>
                    <a:lnTo>
                      <a:pt x="879939" y="54121"/>
                    </a:lnTo>
                    <a:lnTo>
                      <a:pt x="861879" y="52978"/>
                    </a:lnTo>
                    <a:lnTo>
                      <a:pt x="861879" y="52978"/>
                    </a:lnTo>
                    <a:lnTo>
                      <a:pt x="849706" y="52235"/>
                    </a:lnTo>
                    <a:lnTo>
                      <a:pt x="849706" y="52235"/>
                    </a:lnTo>
                    <a:lnTo>
                      <a:pt x="834561" y="51321"/>
                    </a:lnTo>
                    <a:lnTo>
                      <a:pt x="834561" y="51321"/>
                    </a:lnTo>
                    <a:lnTo>
                      <a:pt x="818388" y="50292"/>
                    </a:lnTo>
                    <a:lnTo>
                      <a:pt x="801415" y="49263"/>
                    </a:lnTo>
                    <a:lnTo>
                      <a:pt x="801415" y="49263"/>
                    </a:lnTo>
                    <a:lnTo>
                      <a:pt x="789242" y="48520"/>
                    </a:lnTo>
                    <a:lnTo>
                      <a:pt x="789242" y="48520"/>
                    </a:lnTo>
                    <a:lnTo>
                      <a:pt x="771182" y="47434"/>
                    </a:lnTo>
                    <a:lnTo>
                      <a:pt x="771182" y="47434"/>
                    </a:lnTo>
                    <a:lnTo>
                      <a:pt x="758952" y="46634"/>
                    </a:lnTo>
                    <a:lnTo>
                      <a:pt x="758952" y="46634"/>
                    </a:lnTo>
                    <a:lnTo>
                      <a:pt x="740950" y="45548"/>
                    </a:lnTo>
                    <a:lnTo>
                      <a:pt x="740950" y="45548"/>
                    </a:lnTo>
                    <a:lnTo>
                      <a:pt x="728777" y="44805"/>
                    </a:lnTo>
                    <a:lnTo>
                      <a:pt x="728777" y="44805"/>
                    </a:lnTo>
                    <a:lnTo>
                      <a:pt x="713632" y="43891"/>
                    </a:lnTo>
                    <a:lnTo>
                      <a:pt x="713632" y="43891"/>
                    </a:lnTo>
                    <a:lnTo>
                      <a:pt x="695573" y="42748"/>
                    </a:lnTo>
                    <a:lnTo>
                      <a:pt x="695573" y="42748"/>
                    </a:lnTo>
                    <a:lnTo>
                      <a:pt x="680485" y="41834"/>
                    </a:lnTo>
                    <a:lnTo>
                      <a:pt x="680485" y="41834"/>
                    </a:lnTo>
                    <a:lnTo>
                      <a:pt x="668255" y="41091"/>
                    </a:lnTo>
                    <a:lnTo>
                      <a:pt x="668255" y="41091"/>
                    </a:lnTo>
                    <a:lnTo>
                      <a:pt x="653167" y="40176"/>
                    </a:lnTo>
                    <a:lnTo>
                      <a:pt x="653167" y="40176"/>
                    </a:lnTo>
                    <a:lnTo>
                      <a:pt x="638022" y="39205"/>
                    </a:lnTo>
                    <a:lnTo>
                      <a:pt x="638022" y="39205"/>
                    </a:lnTo>
                    <a:lnTo>
                      <a:pt x="620021" y="38119"/>
                    </a:lnTo>
                    <a:lnTo>
                      <a:pt x="620021" y="38119"/>
                    </a:lnTo>
                    <a:lnTo>
                      <a:pt x="604876" y="37205"/>
                    </a:lnTo>
                    <a:lnTo>
                      <a:pt x="604876" y="37205"/>
                    </a:lnTo>
                    <a:lnTo>
                      <a:pt x="592703" y="36462"/>
                    </a:lnTo>
                    <a:lnTo>
                      <a:pt x="592703" y="36462"/>
                    </a:lnTo>
                    <a:lnTo>
                      <a:pt x="577558" y="35490"/>
                    </a:lnTo>
                    <a:lnTo>
                      <a:pt x="577558" y="35490"/>
                    </a:lnTo>
                    <a:lnTo>
                      <a:pt x="559556" y="34404"/>
                    </a:lnTo>
                    <a:lnTo>
                      <a:pt x="559556" y="34404"/>
                    </a:lnTo>
                    <a:lnTo>
                      <a:pt x="547325" y="33661"/>
                    </a:lnTo>
                    <a:lnTo>
                      <a:pt x="547325" y="33661"/>
                    </a:lnTo>
                    <a:lnTo>
                      <a:pt x="532238" y="32747"/>
                    </a:lnTo>
                    <a:lnTo>
                      <a:pt x="532238" y="32747"/>
                    </a:lnTo>
                    <a:lnTo>
                      <a:pt x="517093" y="31775"/>
                    </a:lnTo>
                    <a:lnTo>
                      <a:pt x="517093" y="31775"/>
                    </a:lnTo>
                    <a:lnTo>
                      <a:pt x="499091" y="30690"/>
                    </a:lnTo>
                    <a:lnTo>
                      <a:pt x="499091" y="30690"/>
                    </a:lnTo>
                    <a:lnTo>
                      <a:pt x="486861" y="29947"/>
                    </a:lnTo>
                    <a:lnTo>
                      <a:pt x="486861" y="29947"/>
                    </a:lnTo>
                    <a:lnTo>
                      <a:pt x="471773" y="28975"/>
                    </a:lnTo>
                    <a:lnTo>
                      <a:pt x="471773" y="28975"/>
                    </a:lnTo>
                    <a:lnTo>
                      <a:pt x="453714" y="27889"/>
                    </a:lnTo>
                    <a:lnTo>
                      <a:pt x="453714" y="27889"/>
                    </a:lnTo>
                    <a:lnTo>
                      <a:pt x="441541" y="27146"/>
                    </a:lnTo>
                    <a:lnTo>
                      <a:pt x="441541" y="27146"/>
                    </a:lnTo>
                    <a:lnTo>
                      <a:pt x="426396" y="26232"/>
                    </a:lnTo>
                    <a:lnTo>
                      <a:pt x="426396" y="26232"/>
                    </a:lnTo>
                    <a:lnTo>
                      <a:pt x="408394" y="25089"/>
                    </a:lnTo>
                    <a:lnTo>
                      <a:pt x="408394" y="25089"/>
                    </a:lnTo>
                    <a:lnTo>
                      <a:pt x="393249" y="24174"/>
                    </a:lnTo>
                    <a:lnTo>
                      <a:pt x="393249" y="24174"/>
                    </a:lnTo>
                    <a:lnTo>
                      <a:pt x="381076" y="23431"/>
                    </a:lnTo>
                    <a:lnTo>
                      <a:pt x="381076" y="23431"/>
                    </a:lnTo>
                    <a:lnTo>
                      <a:pt x="365931" y="22517"/>
                    </a:lnTo>
                    <a:lnTo>
                      <a:pt x="365931" y="22517"/>
                    </a:lnTo>
                    <a:lnTo>
                      <a:pt x="347930" y="21374"/>
                    </a:lnTo>
                    <a:lnTo>
                      <a:pt x="347930" y="21374"/>
                    </a:lnTo>
                    <a:lnTo>
                      <a:pt x="332784" y="20460"/>
                    </a:lnTo>
                    <a:lnTo>
                      <a:pt x="332784" y="20460"/>
                    </a:lnTo>
                    <a:lnTo>
                      <a:pt x="320612" y="19717"/>
                    </a:lnTo>
                    <a:lnTo>
                      <a:pt x="320612" y="19717"/>
                    </a:lnTo>
                    <a:lnTo>
                      <a:pt x="305467" y="18802"/>
                    </a:lnTo>
                    <a:lnTo>
                      <a:pt x="305467" y="18802"/>
                    </a:lnTo>
                    <a:lnTo>
                      <a:pt x="290379" y="17831"/>
                    </a:lnTo>
                    <a:lnTo>
                      <a:pt x="290379" y="17831"/>
                    </a:lnTo>
                    <a:lnTo>
                      <a:pt x="272320" y="16745"/>
                    </a:lnTo>
                    <a:lnTo>
                      <a:pt x="272320" y="16745"/>
                    </a:lnTo>
                    <a:lnTo>
                      <a:pt x="260147" y="16002"/>
                    </a:lnTo>
                    <a:lnTo>
                      <a:pt x="260147" y="16002"/>
                    </a:lnTo>
                    <a:lnTo>
                      <a:pt x="245002" y="15088"/>
                    </a:lnTo>
                    <a:lnTo>
                      <a:pt x="245002" y="15088"/>
                    </a:lnTo>
                    <a:lnTo>
                      <a:pt x="229857" y="14116"/>
                    </a:lnTo>
                    <a:lnTo>
                      <a:pt x="229857" y="14116"/>
                    </a:lnTo>
                    <a:lnTo>
                      <a:pt x="211855" y="13030"/>
                    </a:lnTo>
                    <a:lnTo>
                      <a:pt x="211855" y="13030"/>
                    </a:lnTo>
                    <a:lnTo>
                      <a:pt x="199682" y="12287"/>
                    </a:lnTo>
                    <a:lnTo>
                      <a:pt x="199682" y="12287"/>
                    </a:lnTo>
                    <a:lnTo>
                      <a:pt x="184537" y="11316"/>
                    </a:lnTo>
                    <a:lnTo>
                      <a:pt x="184537" y="11316"/>
                    </a:lnTo>
                    <a:lnTo>
                      <a:pt x="169393" y="10401"/>
                    </a:lnTo>
                    <a:lnTo>
                      <a:pt x="169393" y="10401"/>
                    </a:lnTo>
                    <a:lnTo>
                      <a:pt x="151390" y="9315"/>
                    </a:lnTo>
                    <a:lnTo>
                      <a:pt x="151390" y="9315"/>
                    </a:lnTo>
                    <a:lnTo>
                      <a:pt x="138131" y="8515"/>
                    </a:lnTo>
                    <a:lnTo>
                      <a:pt x="121158" y="7429"/>
                    </a:lnTo>
                    <a:lnTo>
                      <a:pt x="121158" y="7429"/>
                    </a:lnTo>
                    <a:lnTo>
                      <a:pt x="108928" y="6686"/>
                    </a:lnTo>
                    <a:lnTo>
                      <a:pt x="108928" y="6686"/>
                    </a:lnTo>
                    <a:lnTo>
                      <a:pt x="90926" y="5601"/>
                    </a:lnTo>
                    <a:lnTo>
                      <a:pt x="90926" y="5601"/>
                    </a:lnTo>
                    <a:lnTo>
                      <a:pt x="78696" y="4858"/>
                    </a:lnTo>
                    <a:lnTo>
                      <a:pt x="78696" y="4858"/>
                    </a:lnTo>
                    <a:lnTo>
                      <a:pt x="60693" y="3715"/>
                    </a:lnTo>
                    <a:lnTo>
                      <a:pt x="60693" y="3715"/>
                    </a:lnTo>
                    <a:lnTo>
                      <a:pt x="48463" y="2972"/>
                    </a:lnTo>
                    <a:lnTo>
                      <a:pt x="48463" y="2972"/>
                    </a:lnTo>
                    <a:lnTo>
                      <a:pt x="30461" y="1886"/>
                    </a:lnTo>
                    <a:lnTo>
                      <a:pt x="30461" y="1886"/>
                    </a:lnTo>
                    <a:lnTo>
                      <a:pt x="18231" y="1143"/>
                    </a:lnTo>
                    <a:lnTo>
                      <a:pt x="18231" y="1143"/>
                    </a:lnTo>
                    <a:lnTo>
                      <a:pt x="228"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51"/>
              <p:cNvSpPr/>
              <p:nvPr/>
            </p:nvSpPr>
            <p:spPr>
              <a:xfrm rot="-164612">
                <a:off x="6691278" y="5601839"/>
                <a:ext cx="1514817" cy="96812"/>
              </a:xfrm>
              <a:custGeom>
                <a:rect b="b" l="l" r="r" t="t"/>
                <a:pathLst>
                  <a:path extrusionOk="0" h="96812" w="1514817">
                    <a:moveTo>
                      <a:pt x="15087" y="4629"/>
                    </a:moveTo>
                    <a:lnTo>
                      <a:pt x="33147" y="5715"/>
                    </a:lnTo>
                    <a:lnTo>
                      <a:pt x="33147" y="5715"/>
                    </a:lnTo>
                    <a:lnTo>
                      <a:pt x="45320" y="6515"/>
                    </a:lnTo>
                    <a:lnTo>
                      <a:pt x="45320" y="6515"/>
                    </a:lnTo>
                    <a:lnTo>
                      <a:pt x="60464" y="7429"/>
                    </a:lnTo>
                    <a:lnTo>
                      <a:pt x="60464" y="7429"/>
                    </a:lnTo>
                    <a:lnTo>
                      <a:pt x="75552" y="8344"/>
                    </a:lnTo>
                    <a:lnTo>
                      <a:pt x="75552" y="8344"/>
                    </a:lnTo>
                    <a:lnTo>
                      <a:pt x="93612" y="9487"/>
                    </a:lnTo>
                    <a:lnTo>
                      <a:pt x="93612" y="9487"/>
                    </a:lnTo>
                    <a:lnTo>
                      <a:pt x="105785" y="10230"/>
                    </a:lnTo>
                    <a:lnTo>
                      <a:pt x="105785" y="10230"/>
                    </a:lnTo>
                    <a:lnTo>
                      <a:pt x="120929" y="11144"/>
                    </a:lnTo>
                    <a:lnTo>
                      <a:pt x="120929" y="11144"/>
                    </a:lnTo>
                    <a:lnTo>
                      <a:pt x="136017" y="12059"/>
                    </a:lnTo>
                    <a:lnTo>
                      <a:pt x="136017" y="12059"/>
                    </a:lnTo>
                    <a:lnTo>
                      <a:pt x="154076" y="13202"/>
                    </a:lnTo>
                    <a:lnTo>
                      <a:pt x="154076" y="13202"/>
                    </a:lnTo>
                    <a:lnTo>
                      <a:pt x="166249" y="13945"/>
                    </a:lnTo>
                    <a:lnTo>
                      <a:pt x="166249" y="13945"/>
                    </a:lnTo>
                    <a:lnTo>
                      <a:pt x="181394" y="14859"/>
                    </a:lnTo>
                    <a:lnTo>
                      <a:pt x="181394" y="14859"/>
                    </a:lnTo>
                    <a:lnTo>
                      <a:pt x="196482" y="15773"/>
                    </a:lnTo>
                    <a:lnTo>
                      <a:pt x="196482" y="15773"/>
                    </a:lnTo>
                    <a:lnTo>
                      <a:pt x="214541" y="16916"/>
                    </a:lnTo>
                    <a:lnTo>
                      <a:pt x="214541" y="16916"/>
                    </a:lnTo>
                    <a:lnTo>
                      <a:pt x="226714" y="17659"/>
                    </a:lnTo>
                    <a:lnTo>
                      <a:pt x="226714" y="17659"/>
                    </a:lnTo>
                    <a:lnTo>
                      <a:pt x="241859" y="18574"/>
                    </a:lnTo>
                    <a:lnTo>
                      <a:pt x="241859" y="18574"/>
                    </a:lnTo>
                    <a:lnTo>
                      <a:pt x="256946" y="19488"/>
                    </a:lnTo>
                    <a:lnTo>
                      <a:pt x="256946" y="19488"/>
                    </a:lnTo>
                    <a:lnTo>
                      <a:pt x="275006" y="20631"/>
                    </a:lnTo>
                    <a:lnTo>
                      <a:pt x="275006" y="20631"/>
                    </a:lnTo>
                    <a:lnTo>
                      <a:pt x="290150" y="21545"/>
                    </a:lnTo>
                    <a:lnTo>
                      <a:pt x="290150" y="21545"/>
                    </a:lnTo>
                    <a:lnTo>
                      <a:pt x="302323" y="22288"/>
                    </a:lnTo>
                    <a:lnTo>
                      <a:pt x="302323" y="22288"/>
                    </a:lnTo>
                    <a:lnTo>
                      <a:pt x="317468" y="23203"/>
                    </a:lnTo>
                    <a:lnTo>
                      <a:pt x="317468" y="23203"/>
                    </a:lnTo>
                    <a:lnTo>
                      <a:pt x="335471" y="24346"/>
                    </a:lnTo>
                    <a:lnTo>
                      <a:pt x="335471" y="24346"/>
                    </a:lnTo>
                    <a:lnTo>
                      <a:pt x="347701" y="25089"/>
                    </a:lnTo>
                    <a:lnTo>
                      <a:pt x="347701" y="25089"/>
                    </a:lnTo>
                    <a:lnTo>
                      <a:pt x="362788" y="26003"/>
                    </a:lnTo>
                    <a:lnTo>
                      <a:pt x="362788" y="26003"/>
                    </a:lnTo>
                    <a:lnTo>
                      <a:pt x="377933" y="26917"/>
                    </a:lnTo>
                    <a:lnTo>
                      <a:pt x="377933" y="26917"/>
                    </a:lnTo>
                    <a:lnTo>
                      <a:pt x="395935" y="28060"/>
                    </a:lnTo>
                    <a:lnTo>
                      <a:pt x="395935" y="28060"/>
                    </a:lnTo>
                    <a:lnTo>
                      <a:pt x="408165" y="28803"/>
                    </a:lnTo>
                    <a:lnTo>
                      <a:pt x="408165" y="28803"/>
                    </a:lnTo>
                    <a:lnTo>
                      <a:pt x="426168" y="29889"/>
                    </a:lnTo>
                    <a:lnTo>
                      <a:pt x="426168" y="29889"/>
                    </a:lnTo>
                    <a:lnTo>
                      <a:pt x="438398" y="30632"/>
                    </a:lnTo>
                    <a:lnTo>
                      <a:pt x="438398" y="30632"/>
                    </a:lnTo>
                    <a:lnTo>
                      <a:pt x="456399" y="31775"/>
                    </a:lnTo>
                    <a:lnTo>
                      <a:pt x="456399" y="31775"/>
                    </a:lnTo>
                    <a:lnTo>
                      <a:pt x="468630" y="32518"/>
                    </a:lnTo>
                    <a:lnTo>
                      <a:pt x="468630" y="32518"/>
                    </a:lnTo>
                    <a:lnTo>
                      <a:pt x="470459" y="32632"/>
                    </a:lnTo>
                    <a:lnTo>
                      <a:pt x="471544" y="32690"/>
                    </a:lnTo>
                    <a:lnTo>
                      <a:pt x="471544" y="32690"/>
                    </a:lnTo>
                    <a:lnTo>
                      <a:pt x="483717" y="33433"/>
                    </a:lnTo>
                    <a:lnTo>
                      <a:pt x="483717" y="33433"/>
                    </a:lnTo>
                    <a:lnTo>
                      <a:pt x="501777" y="34576"/>
                    </a:lnTo>
                    <a:lnTo>
                      <a:pt x="501777" y="34576"/>
                    </a:lnTo>
                    <a:lnTo>
                      <a:pt x="513950" y="35319"/>
                    </a:lnTo>
                    <a:lnTo>
                      <a:pt x="513950" y="35319"/>
                    </a:lnTo>
                    <a:lnTo>
                      <a:pt x="529095" y="36233"/>
                    </a:lnTo>
                    <a:lnTo>
                      <a:pt x="529095" y="36233"/>
                    </a:lnTo>
                    <a:lnTo>
                      <a:pt x="544183" y="37148"/>
                    </a:lnTo>
                    <a:lnTo>
                      <a:pt x="544183" y="37148"/>
                    </a:lnTo>
                    <a:lnTo>
                      <a:pt x="562241" y="38290"/>
                    </a:lnTo>
                    <a:lnTo>
                      <a:pt x="562241" y="38290"/>
                    </a:lnTo>
                    <a:lnTo>
                      <a:pt x="577329" y="39205"/>
                    </a:lnTo>
                    <a:lnTo>
                      <a:pt x="577329" y="39205"/>
                    </a:lnTo>
                    <a:lnTo>
                      <a:pt x="589559" y="39948"/>
                    </a:lnTo>
                    <a:lnTo>
                      <a:pt x="589559" y="39948"/>
                    </a:lnTo>
                    <a:lnTo>
                      <a:pt x="604647" y="40862"/>
                    </a:lnTo>
                    <a:lnTo>
                      <a:pt x="604647" y="40862"/>
                    </a:lnTo>
                    <a:lnTo>
                      <a:pt x="622707" y="42005"/>
                    </a:lnTo>
                    <a:lnTo>
                      <a:pt x="622707" y="42005"/>
                    </a:lnTo>
                    <a:lnTo>
                      <a:pt x="637794" y="42919"/>
                    </a:lnTo>
                    <a:lnTo>
                      <a:pt x="637794" y="42919"/>
                    </a:lnTo>
                    <a:lnTo>
                      <a:pt x="650024" y="43662"/>
                    </a:lnTo>
                    <a:lnTo>
                      <a:pt x="650024" y="43662"/>
                    </a:lnTo>
                    <a:lnTo>
                      <a:pt x="665111" y="44577"/>
                    </a:lnTo>
                    <a:lnTo>
                      <a:pt x="665111" y="44577"/>
                    </a:lnTo>
                    <a:lnTo>
                      <a:pt x="683171" y="45720"/>
                    </a:lnTo>
                    <a:lnTo>
                      <a:pt x="683171" y="45720"/>
                    </a:lnTo>
                    <a:lnTo>
                      <a:pt x="695344" y="46463"/>
                    </a:lnTo>
                    <a:lnTo>
                      <a:pt x="695344" y="46463"/>
                    </a:lnTo>
                    <a:lnTo>
                      <a:pt x="710489" y="47377"/>
                    </a:lnTo>
                    <a:lnTo>
                      <a:pt x="710489" y="47377"/>
                    </a:lnTo>
                    <a:lnTo>
                      <a:pt x="725577" y="48291"/>
                    </a:lnTo>
                    <a:lnTo>
                      <a:pt x="725577" y="48291"/>
                    </a:lnTo>
                    <a:lnTo>
                      <a:pt x="743635" y="49435"/>
                    </a:lnTo>
                    <a:lnTo>
                      <a:pt x="743635" y="49435"/>
                    </a:lnTo>
                    <a:lnTo>
                      <a:pt x="755808" y="50178"/>
                    </a:lnTo>
                    <a:lnTo>
                      <a:pt x="755808" y="50178"/>
                    </a:lnTo>
                    <a:lnTo>
                      <a:pt x="770953" y="51092"/>
                    </a:lnTo>
                    <a:lnTo>
                      <a:pt x="770953" y="51092"/>
                    </a:lnTo>
                    <a:lnTo>
                      <a:pt x="786041" y="52064"/>
                    </a:lnTo>
                    <a:lnTo>
                      <a:pt x="786041" y="52064"/>
                    </a:lnTo>
                    <a:lnTo>
                      <a:pt x="804101" y="53149"/>
                    </a:lnTo>
                    <a:lnTo>
                      <a:pt x="804101" y="53149"/>
                    </a:lnTo>
                    <a:lnTo>
                      <a:pt x="816274" y="53892"/>
                    </a:lnTo>
                    <a:lnTo>
                      <a:pt x="816274" y="53892"/>
                    </a:lnTo>
                    <a:lnTo>
                      <a:pt x="831418" y="54807"/>
                    </a:lnTo>
                    <a:lnTo>
                      <a:pt x="831418" y="54807"/>
                    </a:lnTo>
                    <a:lnTo>
                      <a:pt x="849477" y="55950"/>
                    </a:lnTo>
                    <a:lnTo>
                      <a:pt x="849477" y="55950"/>
                    </a:lnTo>
                    <a:lnTo>
                      <a:pt x="864565" y="56864"/>
                    </a:lnTo>
                    <a:lnTo>
                      <a:pt x="864565" y="56864"/>
                    </a:lnTo>
                    <a:lnTo>
                      <a:pt x="876795" y="57607"/>
                    </a:lnTo>
                    <a:lnTo>
                      <a:pt x="876795" y="57607"/>
                    </a:lnTo>
                    <a:lnTo>
                      <a:pt x="894798" y="58750"/>
                    </a:lnTo>
                    <a:lnTo>
                      <a:pt x="894798" y="58750"/>
                    </a:lnTo>
                    <a:lnTo>
                      <a:pt x="907028" y="59493"/>
                    </a:lnTo>
                    <a:lnTo>
                      <a:pt x="907028" y="59493"/>
                    </a:lnTo>
                    <a:lnTo>
                      <a:pt x="925029" y="60579"/>
                    </a:lnTo>
                    <a:lnTo>
                      <a:pt x="925029" y="60579"/>
                    </a:lnTo>
                    <a:lnTo>
                      <a:pt x="937260" y="61322"/>
                    </a:lnTo>
                    <a:lnTo>
                      <a:pt x="937260" y="61322"/>
                    </a:lnTo>
                    <a:lnTo>
                      <a:pt x="952347" y="62236"/>
                    </a:lnTo>
                    <a:lnTo>
                      <a:pt x="952347" y="62236"/>
                    </a:lnTo>
                    <a:lnTo>
                      <a:pt x="970407" y="63379"/>
                    </a:lnTo>
                    <a:lnTo>
                      <a:pt x="970407" y="63379"/>
                    </a:lnTo>
                    <a:lnTo>
                      <a:pt x="982580" y="64122"/>
                    </a:lnTo>
                    <a:lnTo>
                      <a:pt x="982580" y="64122"/>
                    </a:lnTo>
                    <a:lnTo>
                      <a:pt x="997725" y="65036"/>
                    </a:lnTo>
                    <a:lnTo>
                      <a:pt x="997725" y="65036"/>
                    </a:lnTo>
                    <a:lnTo>
                      <a:pt x="1012813" y="66008"/>
                    </a:lnTo>
                    <a:lnTo>
                      <a:pt x="1012813" y="66008"/>
                    </a:lnTo>
                    <a:lnTo>
                      <a:pt x="1030871" y="67094"/>
                    </a:lnTo>
                    <a:lnTo>
                      <a:pt x="1030871" y="67094"/>
                    </a:lnTo>
                    <a:lnTo>
                      <a:pt x="1043044" y="67837"/>
                    </a:lnTo>
                    <a:lnTo>
                      <a:pt x="1043044" y="67837"/>
                    </a:lnTo>
                    <a:lnTo>
                      <a:pt x="1058189" y="68751"/>
                    </a:lnTo>
                    <a:lnTo>
                      <a:pt x="1058189" y="68751"/>
                    </a:lnTo>
                    <a:lnTo>
                      <a:pt x="1073277" y="69723"/>
                    </a:lnTo>
                    <a:lnTo>
                      <a:pt x="1073277" y="69723"/>
                    </a:lnTo>
                    <a:lnTo>
                      <a:pt x="1091337" y="70809"/>
                    </a:lnTo>
                    <a:lnTo>
                      <a:pt x="1091337" y="70809"/>
                    </a:lnTo>
                    <a:lnTo>
                      <a:pt x="1103510" y="71552"/>
                    </a:lnTo>
                    <a:lnTo>
                      <a:pt x="1103510" y="71552"/>
                    </a:lnTo>
                    <a:lnTo>
                      <a:pt x="1105395" y="71666"/>
                    </a:lnTo>
                    <a:lnTo>
                      <a:pt x="1106424" y="71723"/>
                    </a:lnTo>
                    <a:lnTo>
                      <a:pt x="1106424" y="71723"/>
                    </a:lnTo>
                    <a:lnTo>
                      <a:pt x="1118654" y="72466"/>
                    </a:lnTo>
                    <a:lnTo>
                      <a:pt x="1118654" y="72466"/>
                    </a:lnTo>
                    <a:lnTo>
                      <a:pt x="1133741" y="73438"/>
                    </a:lnTo>
                    <a:lnTo>
                      <a:pt x="1133741" y="73438"/>
                    </a:lnTo>
                    <a:lnTo>
                      <a:pt x="1151801" y="74523"/>
                    </a:lnTo>
                    <a:lnTo>
                      <a:pt x="1151801" y="74523"/>
                    </a:lnTo>
                    <a:lnTo>
                      <a:pt x="1163974" y="75266"/>
                    </a:lnTo>
                    <a:lnTo>
                      <a:pt x="1163974" y="75266"/>
                    </a:lnTo>
                    <a:lnTo>
                      <a:pt x="1179119" y="76181"/>
                    </a:lnTo>
                    <a:lnTo>
                      <a:pt x="1179119" y="76181"/>
                    </a:lnTo>
                    <a:lnTo>
                      <a:pt x="1194207" y="77153"/>
                    </a:lnTo>
                    <a:lnTo>
                      <a:pt x="1194207" y="77153"/>
                    </a:lnTo>
                    <a:lnTo>
                      <a:pt x="1212265" y="78238"/>
                    </a:lnTo>
                    <a:lnTo>
                      <a:pt x="1212265" y="78238"/>
                    </a:lnTo>
                    <a:lnTo>
                      <a:pt x="1224438" y="78981"/>
                    </a:lnTo>
                    <a:lnTo>
                      <a:pt x="1224438" y="78981"/>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7"/>
                    </a:lnTo>
                    <a:lnTo>
                      <a:pt x="1300048" y="83667"/>
                    </a:lnTo>
                    <a:lnTo>
                      <a:pt x="1318107" y="84753"/>
                    </a:lnTo>
                    <a:lnTo>
                      <a:pt x="1318107" y="84753"/>
                    </a:lnTo>
                    <a:lnTo>
                      <a:pt x="1330280" y="85496"/>
                    </a:lnTo>
                    <a:lnTo>
                      <a:pt x="1330280" y="85496"/>
                    </a:lnTo>
                    <a:lnTo>
                      <a:pt x="1345368" y="86411"/>
                    </a:lnTo>
                    <a:lnTo>
                      <a:pt x="1345368" y="86411"/>
                    </a:lnTo>
                    <a:lnTo>
                      <a:pt x="1360513" y="87382"/>
                    </a:lnTo>
                    <a:lnTo>
                      <a:pt x="1360513" y="87382"/>
                    </a:lnTo>
                    <a:lnTo>
                      <a:pt x="1375658" y="88296"/>
                    </a:lnTo>
                    <a:lnTo>
                      <a:pt x="1375658" y="88296"/>
                    </a:lnTo>
                    <a:lnTo>
                      <a:pt x="1390746" y="89211"/>
                    </a:lnTo>
                    <a:lnTo>
                      <a:pt x="1390746" y="89211"/>
                    </a:lnTo>
                    <a:lnTo>
                      <a:pt x="1405890" y="90125"/>
                    </a:lnTo>
                    <a:lnTo>
                      <a:pt x="1405890" y="90125"/>
                    </a:lnTo>
                    <a:lnTo>
                      <a:pt x="1420977" y="91097"/>
                    </a:lnTo>
                    <a:lnTo>
                      <a:pt x="1420977" y="91097"/>
                    </a:lnTo>
                    <a:lnTo>
                      <a:pt x="1439037" y="92183"/>
                    </a:lnTo>
                    <a:lnTo>
                      <a:pt x="1439037" y="92183"/>
                    </a:lnTo>
                    <a:lnTo>
                      <a:pt x="1451210" y="92926"/>
                    </a:lnTo>
                    <a:lnTo>
                      <a:pt x="1451210" y="92926"/>
                    </a:lnTo>
                    <a:lnTo>
                      <a:pt x="1466355" y="93840"/>
                    </a:lnTo>
                    <a:lnTo>
                      <a:pt x="1466355" y="93840"/>
                    </a:lnTo>
                    <a:lnTo>
                      <a:pt x="1481443" y="94812"/>
                    </a:lnTo>
                    <a:lnTo>
                      <a:pt x="1481443" y="94812"/>
                    </a:lnTo>
                    <a:lnTo>
                      <a:pt x="1499501" y="95898"/>
                    </a:lnTo>
                    <a:lnTo>
                      <a:pt x="1499501" y="95898"/>
                    </a:lnTo>
                    <a:lnTo>
                      <a:pt x="1514589" y="96812"/>
                    </a:lnTo>
                    <a:lnTo>
                      <a:pt x="1514818" y="93154"/>
                    </a:lnTo>
                    <a:lnTo>
                      <a:pt x="1496816" y="92011"/>
                    </a:lnTo>
                    <a:lnTo>
                      <a:pt x="1496816" y="92011"/>
                    </a:lnTo>
                    <a:lnTo>
                      <a:pt x="1484585" y="91268"/>
                    </a:lnTo>
                    <a:lnTo>
                      <a:pt x="1484585" y="91268"/>
                    </a:lnTo>
                    <a:lnTo>
                      <a:pt x="1466583" y="90183"/>
                    </a:lnTo>
                    <a:lnTo>
                      <a:pt x="1466583" y="90183"/>
                    </a:lnTo>
                    <a:lnTo>
                      <a:pt x="1454353" y="89440"/>
                    </a:lnTo>
                    <a:lnTo>
                      <a:pt x="1454353" y="89440"/>
                    </a:lnTo>
                    <a:lnTo>
                      <a:pt x="1436351" y="88296"/>
                    </a:lnTo>
                    <a:lnTo>
                      <a:pt x="1436351" y="88296"/>
                    </a:lnTo>
                    <a:lnTo>
                      <a:pt x="1424121" y="87553"/>
                    </a:lnTo>
                    <a:lnTo>
                      <a:pt x="1424121" y="87553"/>
                    </a:lnTo>
                    <a:lnTo>
                      <a:pt x="1406119" y="86468"/>
                    </a:lnTo>
                    <a:lnTo>
                      <a:pt x="1406119" y="86468"/>
                    </a:lnTo>
                    <a:lnTo>
                      <a:pt x="1390974" y="85496"/>
                    </a:lnTo>
                    <a:lnTo>
                      <a:pt x="1390974" y="85496"/>
                    </a:lnTo>
                    <a:lnTo>
                      <a:pt x="1375886" y="84582"/>
                    </a:lnTo>
                    <a:lnTo>
                      <a:pt x="1375886" y="84582"/>
                    </a:lnTo>
                    <a:lnTo>
                      <a:pt x="1363656" y="83839"/>
                    </a:lnTo>
                    <a:lnTo>
                      <a:pt x="1363656" y="83839"/>
                    </a:lnTo>
                    <a:lnTo>
                      <a:pt x="1348569" y="82924"/>
                    </a:lnTo>
                    <a:lnTo>
                      <a:pt x="1348569" y="82924"/>
                    </a:lnTo>
                    <a:lnTo>
                      <a:pt x="1330509" y="81782"/>
                    </a:lnTo>
                    <a:lnTo>
                      <a:pt x="1330509" y="81782"/>
                    </a:lnTo>
                    <a:lnTo>
                      <a:pt x="1318336" y="81039"/>
                    </a:lnTo>
                    <a:lnTo>
                      <a:pt x="1318336" y="81039"/>
                    </a:lnTo>
                    <a:lnTo>
                      <a:pt x="1303191" y="80124"/>
                    </a:lnTo>
                    <a:lnTo>
                      <a:pt x="1303191" y="80124"/>
                    </a:lnTo>
                    <a:lnTo>
                      <a:pt x="1288046" y="79210"/>
                    </a:lnTo>
                    <a:lnTo>
                      <a:pt x="1288046" y="79210"/>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23"/>
                    </a:lnTo>
                    <a:lnTo>
                      <a:pt x="1167118" y="71723"/>
                    </a:lnTo>
                    <a:lnTo>
                      <a:pt x="1165288" y="71609"/>
                    </a:lnTo>
                    <a:lnTo>
                      <a:pt x="1164203" y="71552"/>
                    </a:lnTo>
                    <a:lnTo>
                      <a:pt x="1164203" y="71552"/>
                    </a:lnTo>
                    <a:lnTo>
                      <a:pt x="1149115" y="70637"/>
                    </a:lnTo>
                    <a:lnTo>
                      <a:pt x="1149115" y="70637"/>
                    </a:lnTo>
                    <a:lnTo>
                      <a:pt x="1136885" y="69894"/>
                    </a:lnTo>
                    <a:lnTo>
                      <a:pt x="1136885" y="69894"/>
                    </a:lnTo>
                    <a:lnTo>
                      <a:pt x="1118883" y="68808"/>
                    </a:lnTo>
                    <a:lnTo>
                      <a:pt x="1118883" y="68808"/>
                    </a:lnTo>
                    <a:lnTo>
                      <a:pt x="1106652" y="68008"/>
                    </a:lnTo>
                    <a:lnTo>
                      <a:pt x="1106652" y="68008"/>
                    </a:lnTo>
                    <a:lnTo>
                      <a:pt x="1088650" y="66922"/>
                    </a:lnTo>
                    <a:lnTo>
                      <a:pt x="1088650" y="66922"/>
                    </a:lnTo>
                    <a:lnTo>
                      <a:pt x="1076421" y="66179"/>
                    </a:lnTo>
                    <a:lnTo>
                      <a:pt x="1076421" y="66179"/>
                    </a:lnTo>
                    <a:lnTo>
                      <a:pt x="1061333" y="65265"/>
                    </a:lnTo>
                    <a:lnTo>
                      <a:pt x="1061333" y="65265"/>
                    </a:lnTo>
                    <a:lnTo>
                      <a:pt x="1046188" y="64294"/>
                    </a:lnTo>
                    <a:lnTo>
                      <a:pt x="1046188" y="64294"/>
                    </a:lnTo>
                    <a:lnTo>
                      <a:pt x="1028186" y="63208"/>
                    </a:lnTo>
                    <a:lnTo>
                      <a:pt x="1028186" y="63208"/>
                    </a:lnTo>
                    <a:lnTo>
                      <a:pt x="1015955" y="62465"/>
                    </a:lnTo>
                    <a:lnTo>
                      <a:pt x="1015955" y="62465"/>
                    </a:lnTo>
                    <a:lnTo>
                      <a:pt x="1000868" y="61550"/>
                    </a:lnTo>
                    <a:lnTo>
                      <a:pt x="1000868" y="61550"/>
                    </a:lnTo>
                    <a:lnTo>
                      <a:pt x="985723" y="60579"/>
                    </a:lnTo>
                    <a:lnTo>
                      <a:pt x="985723" y="60579"/>
                    </a:lnTo>
                    <a:lnTo>
                      <a:pt x="967721" y="59493"/>
                    </a:lnTo>
                    <a:lnTo>
                      <a:pt x="967721" y="59493"/>
                    </a:lnTo>
                    <a:lnTo>
                      <a:pt x="954462" y="58693"/>
                    </a:lnTo>
                    <a:lnTo>
                      <a:pt x="940403" y="57836"/>
                    </a:lnTo>
                    <a:lnTo>
                      <a:pt x="940403" y="57836"/>
                    </a:lnTo>
                    <a:lnTo>
                      <a:pt x="922344" y="56693"/>
                    </a:lnTo>
                    <a:lnTo>
                      <a:pt x="922344" y="56693"/>
                    </a:lnTo>
                    <a:lnTo>
                      <a:pt x="907256" y="55778"/>
                    </a:lnTo>
                    <a:lnTo>
                      <a:pt x="907256" y="55778"/>
                    </a:lnTo>
                    <a:lnTo>
                      <a:pt x="895026" y="55035"/>
                    </a:lnTo>
                    <a:lnTo>
                      <a:pt x="895026" y="55035"/>
                    </a:lnTo>
                    <a:lnTo>
                      <a:pt x="879939" y="54064"/>
                    </a:lnTo>
                    <a:lnTo>
                      <a:pt x="879939" y="54064"/>
                    </a:lnTo>
                    <a:lnTo>
                      <a:pt x="861879" y="52978"/>
                    </a:lnTo>
                    <a:lnTo>
                      <a:pt x="861879" y="52978"/>
                    </a:lnTo>
                    <a:lnTo>
                      <a:pt x="849706" y="52235"/>
                    </a:lnTo>
                    <a:lnTo>
                      <a:pt x="849706" y="52235"/>
                    </a:lnTo>
                    <a:lnTo>
                      <a:pt x="831647" y="51149"/>
                    </a:lnTo>
                    <a:lnTo>
                      <a:pt x="831647" y="51149"/>
                    </a:lnTo>
                    <a:lnTo>
                      <a:pt x="819474" y="50349"/>
                    </a:lnTo>
                    <a:lnTo>
                      <a:pt x="819474" y="50349"/>
                    </a:lnTo>
                    <a:lnTo>
                      <a:pt x="801415" y="49263"/>
                    </a:lnTo>
                    <a:lnTo>
                      <a:pt x="801415" y="49263"/>
                    </a:lnTo>
                    <a:lnTo>
                      <a:pt x="789242" y="48520"/>
                    </a:lnTo>
                    <a:lnTo>
                      <a:pt x="789242" y="48520"/>
                    </a:lnTo>
                    <a:lnTo>
                      <a:pt x="771182" y="47377"/>
                    </a:lnTo>
                    <a:lnTo>
                      <a:pt x="771182" y="47377"/>
                    </a:lnTo>
                    <a:lnTo>
                      <a:pt x="758952" y="46634"/>
                    </a:lnTo>
                    <a:lnTo>
                      <a:pt x="758952" y="46634"/>
                    </a:lnTo>
                    <a:lnTo>
                      <a:pt x="740950" y="45548"/>
                    </a:lnTo>
                    <a:lnTo>
                      <a:pt x="740950" y="45548"/>
                    </a:lnTo>
                    <a:lnTo>
                      <a:pt x="728719" y="44805"/>
                    </a:lnTo>
                    <a:lnTo>
                      <a:pt x="728719" y="44805"/>
                    </a:lnTo>
                    <a:lnTo>
                      <a:pt x="713632" y="43891"/>
                    </a:lnTo>
                    <a:lnTo>
                      <a:pt x="713632" y="43891"/>
                    </a:lnTo>
                    <a:lnTo>
                      <a:pt x="695573" y="42748"/>
                    </a:lnTo>
                    <a:lnTo>
                      <a:pt x="695573" y="42748"/>
                    </a:lnTo>
                    <a:lnTo>
                      <a:pt x="680485" y="41833"/>
                    </a:lnTo>
                    <a:lnTo>
                      <a:pt x="680485" y="41833"/>
                    </a:lnTo>
                    <a:lnTo>
                      <a:pt x="668255" y="41091"/>
                    </a:lnTo>
                    <a:lnTo>
                      <a:pt x="668255" y="41091"/>
                    </a:lnTo>
                    <a:lnTo>
                      <a:pt x="653167" y="40119"/>
                    </a:lnTo>
                    <a:lnTo>
                      <a:pt x="653167" y="40119"/>
                    </a:lnTo>
                    <a:lnTo>
                      <a:pt x="638022" y="39205"/>
                    </a:lnTo>
                    <a:lnTo>
                      <a:pt x="638022" y="39205"/>
                    </a:lnTo>
                    <a:lnTo>
                      <a:pt x="620020" y="38119"/>
                    </a:lnTo>
                    <a:lnTo>
                      <a:pt x="620020" y="38119"/>
                    </a:lnTo>
                    <a:lnTo>
                      <a:pt x="607790" y="37376"/>
                    </a:lnTo>
                    <a:lnTo>
                      <a:pt x="607790" y="37376"/>
                    </a:lnTo>
                    <a:lnTo>
                      <a:pt x="592703" y="36405"/>
                    </a:lnTo>
                    <a:lnTo>
                      <a:pt x="592703" y="36405"/>
                    </a:lnTo>
                    <a:lnTo>
                      <a:pt x="577558" y="35490"/>
                    </a:lnTo>
                    <a:lnTo>
                      <a:pt x="577558" y="35490"/>
                    </a:lnTo>
                    <a:lnTo>
                      <a:pt x="559556" y="34404"/>
                    </a:lnTo>
                    <a:lnTo>
                      <a:pt x="559556" y="34404"/>
                    </a:lnTo>
                    <a:lnTo>
                      <a:pt x="544411" y="33490"/>
                    </a:lnTo>
                    <a:lnTo>
                      <a:pt x="544411" y="33490"/>
                    </a:lnTo>
                    <a:lnTo>
                      <a:pt x="532238" y="32690"/>
                    </a:lnTo>
                    <a:lnTo>
                      <a:pt x="532238" y="32690"/>
                    </a:lnTo>
                    <a:lnTo>
                      <a:pt x="517093" y="31775"/>
                    </a:lnTo>
                    <a:lnTo>
                      <a:pt x="517093" y="31775"/>
                    </a:lnTo>
                    <a:lnTo>
                      <a:pt x="499091" y="30690"/>
                    </a:lnTo>
                    <a:lnTo>
                      <a:pt x="499091" y="30690"/>
                    </a:lnTo>
                    <a:lnTo>
                      <a:pt x="483946" y="29718"/>
                    </a:lnTo>
                    <a:lnTo>
                      <a:pt x="483946" y="29718"/>
                    </a:lnTo>
                    <a:lnTo>
                      <a:pt x="471773" y="28975"/>
                    </a:lnTo>
                    <a:lnTo>
                      <a:pt x="471773" y="28975"/>
                    </a:lnTo>
                    <a:lnTo>
                      <a:pt x="453714" y="27889"/>
                    </a:lnTo>
                    <a:lnTo>
                      <a:pt x="453714" y="27889"/>
                    </a:lnTo>
                    <a:lnTo>
                      <a:pt x="440455" y="27089"/>
                    </a:lnTo>
                    <a:lnTo>
                      <a:pt x="426396" y="26232"/>
                    </a:lnTo>
                    <a:lnTo>
                      <a:pt x="426396" y="26232"/>
                    </a:lnTo>
                    <a:lnTo>
                      <a:pt x="411309" y="25260"/>
                    </a:lnTo>
                    <a:lnTo>
                      <a:pt x="411309" y="25260"/>
                    </a:lnTo>
                    <a:lnTo>
                      <a:pt x="393249" y="24174"/>
                    </a:lnTo>
                    <a:lnTo>
                      <a:pt x="393249" y="24174"/>
                    </a:lnTo>
                    <a:lnTo>
                      <a:pt x="381076" y="23431"/>
                    </a:lnTo>
                    <a:lnTo>
                      <a:pt x="381076" y="23431"/>
                    </a:lnTo>
                    <a:lnTo>
                      <a:pt x="365931" y="22460"/>
                    </a:lnTo>
                    <a:lnTo>
                      <a:pt x="365931" y="22460"/>
                    </a:lnTo>
                    <a:lnTo>
                      <a:pt x="350844" y="21545"/>
                    </a:lnTo>
                    <a:lnTo>
                      <a:pt x="350844" y="21545"/>
                    </a:lnTo>
                    <a:lnTo>
                      <a:pt x="332784" y="20459"/>
                    </a:lnTo>
                    <a:lnTo>
                      <a:pt x="332784" y="20459"/>
                    </a:lnTo>
                    <a:lnTo>
                      <a:pt x="320611" y="19716"/>
                    </a:lnTo>
                    <a:lnTo>
                      <a:pt x="320611" y="19716"/>
                    </a:lnTo>
                    <a:lnTo>
                      <a:pt x="305467" y="18745"/>
                    </a:lnTo>
                    <a:lnTo>
                      <a:pt x="305467" y="18745"/>
                    </a:lnTo>
                    <a:lnTo>
                      <a:pt x="290379" y="17831"/>
                    </a:lnTo>
                    <a:lnTo>
                      <a:pt x="290379" y="17831"/>
                    </a:lnTo>
                    <a:lnTo>
                      <a:pt x="272320" y="16745"/>
                    </a:lnTo>
                    <a:lnTo>
                      <a:pt x="272320" y="16745"/>
                    </a:lnTo>
                    <a:lnTo>
                      <a:pt x="260147" y="16002"/>
                    </a:lnTo>
                    <a:lnTo>
                      <a:pt x="260147" y="16002"/>
                    </a:lnTo>
                    <a:lnTo>
                      <a:pt x="245002" y="15030"/>
                    </a:lnTo>
                    <a:lnTo>
                      <a:pt x="245002" y="15030"/>
                    </a:lnTo>
                    <a:lnTo>
                      <a:pt x="229857" y="14116"/>
                    </a:lnTo>
                    <a:lnTo>
                      <a:pt x="229857" y="14116"/>
                    </a:lnTo>
                    <a:lnTo>
                      <a:pt x="211855" y="13030"/>
                    </a:lnTo>
                    <a:lnTo>
                      <a:pt x="211855" y="13030"/>
                    </a:lnTo>
                    <a:lnTo>
                      <a:pt x="196710" y="12059"/>
                    </a:lnTo>
                    <a:lnTo>
                      <a:pt x="196710" y="12059"/>
                    </a:lnTo>
                    <a:lnTo>
                      <a:pt x="184537" y="11316"/>
                    </a:lnTo>
                    <a:lnTo>
                      <a:pt x="184537" y="11316"/>
                    </a:lnTo>
                    <a:lnTo>
                      <a:pt x="169392" y="10401"/>
                    </a:lnTo>
                    <a:lnTo>
                      <a:pt x="169392" y="10401"/>
                    </a:lnTo>
                    <a:lnTo>
                      <a:pt x="151390" y="9315"/>
                    </a:lnTo>
                    <a:lnTo>
                      <a:pt x="151390" y="9315"/>
                    </a:lnTo>
                    <a:lnTo>
                      <a:pt x="139160" y="8573"/>
                    </a:lnTo>
                    <a:lnTo>
                      <a:pt x="139160" y="8573"/>
                    </a:lnTo>
                    <a:lnTo>
                      <a:pt x="124072" y="7601"/>
                    </a:lnTo>
                    <a:lnTo>
                      <a:pt x="124072" y="7601"/>
                    </a:lnTo>
                    <a:lnTo>
                      <a:pt x="108928" y="6686"/>
                    </a:lnTo>
                    <a:lnTo>
                      <a:pt x="108928" y="6686"/>
                    </a:lnTo>
                    <a:lnTo>
                      <a:pt x="90926" y="5601"/>
                    </a:lnTo>
                    <a:lnTo>
                      <a:pt x="90926" y="5601"/>
                    </a:lnTo>
                    <a:lnTo>
                      <a:pt x="78695" y="4800"/>
                    </a:lnTo>
                    <a:lnTo>
                      <a:pt x="78695" y="4800"/>
                    </a:lnTo>
                    <a:lnTo>
                      <a:pt x="60693" y="3715"/>
                    </a:lnTo>
                    <a:lnTo>
                      <a:pt x="60693" y="3715"/>
                    </a:lnTo>
                    <a:lnTo>
                      <a:pt x="48463" y="2972"/>
                    </a:lnTo>
                    <a:lnTo>
                      <a:pt x="48463" y="2972"/>
                    </a:lnTo>
                    <a:lnTo>
                      <a:pt x="30461" y="1828"/>
                    </a:lnTo>
                    <a:lnTo>
                      <a:pt x="30461" y="1828"/>
                    </a:lnTo>
                    <a:lnTo>
                      <a:pt x="18231" y="1086"/>
                    </a:lnTo>
                    <a:lnTo>
                      <a:pt x="18231" y="1086"/>
                    </a:lnTo>
                    <a:lnTo>
                      <a:pt x="16402" y="971"/>
                    </a:lnTo>
                    <a:lnTo>
                      <a:pt x="15316" y="914"/>
                    </a:lnTo>
                    <a:lnTo>
                      <a:pt x="15316" y="914"/>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51"/>
              <p:cNvSpPr/>
              <p:nvPr/>
            </p:nvSpPr>
            <p:spPr>
              <a:xfrm rot="-180370">
                <a:off x="6695749" y="5739887"/>
                <a:ext cx="1514818" cy="96812"/>
              </a:xfrm>
              <a:custGeom>
                <a:rect b="b" l="l" r="r" t="t"/>
                <a:pathLst>
                  <a:path extrusionOk="0" h="96812" w="1514818">
                    <a:moveTo>
                      <a:pt x="15088" y="4629"/>
                    </a:moveTo>
                    <a:lnTo>
                      <a:pt x="33147" y="5715"/>
                    </a:lnTo>
                    <a:lnTo>
                      <a:pt x="33147" y="5715"/>
                    </a:lnTo>
                    <a:lnTo>
                      <a:pt x="45320" y="6458"/>
                    </a:lnTo>
                    <a:lnTo>
                      <a:pt x="45320" y="6458"/>
                    </a:lnTo>
                    <a:lnTo>
                      <a:pt x="60465" y="7429"/>
                    </a:lnTo>
                    <a:lnTo>
                      <a:pt x="60465" y="7429"/>
                    </a:lnTo>
                    <a:lnTo>
                      <a:pt x="78467" y="8515"/>
                    </a:lnTo>
                    <a:lnTo>
                      <a:pt x="78467" y="8515"/>
                    </a:lnTo>
                    <a:lnTo>
                      <a:pt x="93612" y="9430"/>
                    </a:lnTo>
                    <a:lnTo>
                      <a:pt x="93612" y="9430"/>
                    </a:lnTo>
                    <a:lnTo>
                      <a:pt x="105785" y="10230"/>
                    </a:lnTo>
                    <a:lnTo>
                      <a:pt x="105785" y="10230"/>
                    </a:lnTo>
                    <a:lnTo>
                      <a:pt x="120930" y="11144"/>
                    </a:lnTo>
                    <a:lnTo>
                      <a:pt x="120930" y="11144"/>
                    </a:lnTo>
                    <a:lnTo>
                      <a:pt x="138932" y="12230"/>
                    </a:lnTo>
                    <a:lnTo>
                      <a:pt x="138932" y="12230"/>
                    </a:lnTo>
                    <a:lnTo>
                      <a:pt x="154077" y="13144"/>
                    </a:lnTo>
                    <a:lnTo>
                      <a:pt x="154077" y="13144"/>
                    </a:lnTo>
                    <a:lnTo>
                      <a:pt x="166250" y="13945"/>
                    </a:lnTo>
                    <a:lnTo>
                      <a:pt x="166250" y="13945"/>
                    </a:lnTo>
                    <a:lnTo>
                      <a:pt x="181394" y="14859"/>
                    </a:lnTo>
                    <a:lnTo>
                      <a:pt x="181394" y="14859"/>
                    </a:lnTo>
                    <a:lnTo>
                      <a:pt x="196482" y="15773"/>
                    </a:lnTo>
                    <a:lnTo>
                      <a:pt x="196482" y="15773"/>
                    </a:lnTo>
                    <a:lnTo>
                      <a:pt x="214541" y="16917"/>
                    </a:lnTo>
                    <a:lnTo>
                      <a:pt x="214541" y="16917"/>
                    </a:lnTo>
                    <a:lnTo>
                      <a:pt x="226714" y="17660"/>
                    </a:lnTo>
                    <a:lnTo>
                      <a:pt x="226714" y="17660"/>
                    </a:lnTo>
                    <a:lnTo>
                      <a:pt x="241859" y="18574"/>
                    </a:lnTo>
                    <a:lnTo>
                      <a:pt x="241859" y="18574"/>
                    </a:lnTo>
                    <a:lnTo>
                      <a:pt x="256947" y="19488"/>
                    </a:lnTo>
                    <a:lnTo>
                      <a:pt x="256947" y="19488"/>
                    </a:lnTo>
                    <a:lnTo>
                      <a:pt x="275006" y="20631"/>
                    </a:lnTo>
                    <a:lnTo>
                      <a:pt x="275006" y="20631"/>
                    </a:lnTo>
                    <a:lnTo>
                      <a:pt x="287179" y="21374"/>
                    </a:lnTo>
                    <a:lnTo>
                      <a:pt x="287179" y="21374"/>
                    </a:lnTo>
                    <a:lnTo>
                      <a:pt x="303352" y="22346"/>
                    </a:lnTo>
                    <a:lnTo>
                      <a:pt x="317469" y="23203"/>
                    </a:lnTo>
                    <a:lnTo>
                      <a:pt x="317469" y="23203"/>
                    </a:lnTo>
                    <a:lnTo>
                      <a:pt x="335471" y="24346"/>
                    </a:lnTo>
                    <a:lnTo>
                      <a:pt x="335471" y="24346"/>
                    </a:lnTo>
                    <a:lnTo>
                      <a:pt x="348729" y="25146"/>
                    </a:lnTo>
                    <a:lnTo>
                      <a:pt x="365703" y="26175"/>
                    </a:lnTo>
                    <a:lnTo>
                      <a:pt x="365703" y="26175"/>
                    </a:lnTo>
                    <a:lnTo>
                      <a:pt x="377933" y="26918"/>
                    </a:lnTo>
                    <a:lnTo>
                      <a:pt x="377933" y="26918"/>
                    </a:lnTo>
                    <a:lnTo>
                      <a:pt x="395935" y="28061"/>
                    </a:lnTo>
                    <a:lnTo>
                      <a:pt x="395935" y="28061"/>
                    </a:lnTo>
                    <a:lnTo>
                      <a:pt x="408166" y="28804"/>
                    </a:lnTo>
                    <a:lnTo>
                      <a:pt x="408166" y="28804"/>
                    </a:lnTo>
                    <a:lnTo>
                      <a:pt x="426168" y="29890"/>
                    </a:lnTo>
                    <a:lnTo>
                      <a:pt x="426168" y="29890"/>
                    </a:lnTo>
                    <a:lnTo>
                      <a:pt x="438397" y="30632"/>
                    </a:lnTo>
                    <a:lnTo>
                      <a:pt x="438397" y="30632"/>
                    </a:lnTo>
                    <a:lnTo>
                      <a:pt x="456400" y="31775"/>
                    </a:lnTo>
                    <a:lnTo>
                      <a:pt x="456400" y="31775"/>
                    </a:lnTo>
                    <a:lnTo>
                      <a:pt x="468630" y="32518"/>
                    </a:lnTo>
                    <a:lnTo>
                      <a:pt x="468630" y="32518"/>
                    </a:lnTo>
                    <a:lnTo>
                      <a:pt x="483718" y="33433"/>
                    </a:lnTo>
                    <a:lnTo>
                      <a:pt x="483718" y="33433"/>
                    </a:lnTo>
                    <a:lnTo>
                      <a:pt x="501777" y="34576"/>
                    </a:lnTo>
                    <a:lnTo>
                      <a:pt x="501777" y="34576"/>
                    </a:lnTo>
                    <a:lnTo>
                      <a:pt x="513950" y="35319"/>
                    </a:lnTo>
                    <a:lnTo>
                      <a:pt x="513950" y="35319"/>
                    </a:lnTo>
                    <a:lnTo>
                      <a:pt x="529095" y="36233"/>
                    </a:lnTo>
                    <a:lnTo>
                      <a:pt x="529095" y="36233"/>
                    </a:lnTo>
                    <a:lnTo>
                      <a:pt x="544182" y="37148"/>
                    </a:lnTo>
                    <a:lnTo>
                      <a:pt x="544182" y="37148"/>
                    </a:lnTo>
                    <a:lnTo>
                      <a:pt x="562242" y="38291"/>
                    </a:lnTo>
                    <a:lnTo>
                      <a:pt x="562242" y="38291"/>
                    </a:lnTo>
                    <a:lnTo>
                      <a:pt x="574415" y="39034"/>
                    </a:lnTo>
                    <a:lnTo>
                      <a:pt x="574415" y="39034"/>
                    </a:lnTo>
                    <a:lnTo>
                      <a:pt x="589560" y="39948"/>
                    </a:lnTo>
                    <a:lnTo>
                      <a:pt x="589560" y="39948"/>
                    </a:lnTo>
                    <a:lnTo>
                      <a:pt x="604647" y="40862"/>
                    </a:lnTo>
                    <a:lnTo>
                      <a:pt x="604647" y="40862"/>
                    </a:lnTo>
                    <a:lnTo>
                      <a:pt x="622706" y="42005"/>
                    </a:lnTo>
                    <a:lnTo>
                      <a:pt x="622706" y="42005"/>
                    </a:lnTo>
                    <a:lnTo>
                      <a:pt x="634879" y="42748"/>
                    </a:lnTo>
                    <a:lnTo>
                      <a:pt x="634879" y="42748"/>
                    </a:lnTo>
                    <a:lnTo>
                      <a:pt x="650024" y="43663"/>
                    </a:lnTo>
                    <a:lnTo>
                      <a:pt x="650024" y="43663"/>
                    </a:lnTo>
                    <a:lnTo>
                      <a:pt x="665112" y="44577"/>
                    </a:lnTo>
                    <a:lnTo>
                      <a:pt x="665112" y="44577"/>
                    </a:lnTo>
                    <a:lnTo>
                      <a:pt x="683171" y="45720"/>
                    </a:lnTo>
                    <a:lnTo>
                      <a:pt x="683171" y="45720"/>
                    </a:lnTo>
                    <a:lnTo>
                      <a:pt x="695344" y="46463"/>
                    </a:lnTo>
                    <a:lnTo>
                      <a:pt x="695344" y="46463"/>
                    </a:lnTo>
                    <a:lnTo>
                      <a:pt x="713404" y="47549"/>
                    </a:lnTo>
                    <a:lnTo>
                      <a:pt x="713404" y="47549"/>
                    </a:lnTo>
                    <a:lnTo>
                      <a:pt x="725576" y="48292"/>
                    </a:lnTo>
                    <a:lnTo>
                      <a:pt x="725576" y="48292"/>
                    </a:lnTo>
                    <a:lnTo>
                      <a:pt x="743636" y="49435"/>
                    </a:lnTo>
                    <a:lnTo>
                      <a:pt x="743636" y="49435"/>
                    </a:lnTo>
                    <a:lnTo>
                      <a:pt x="755809" y="50178"/>
                    </a:lnTo>
                    <a:lnTo>
                      <a:pt x="755809" y="50178"/>
                    </a:lnTo>
                    <a:lnTo>
                      <a:pt x="770954" y="51092"/>
                    </a:lnTo>
                    <a:lnTo>
                      <a:pt x="770954" y="51092"/>
                    </a:lnTo>
                    <a:lnTo>
                      <a:pt x="772839" y="51207"/>
                    </a:lnTo>
                    <a:lnTo>
                      <a:pt x="773868" y="51264"/>
                    </a:lnTo>
                    <a:lnTo>
                      <a:pt x="773868" y="51264"/>
                    </a:lnTo>
                    <a:lnTo>
                      <a:pt x="786041" y="52007"/>
                    </a:lnTo>
                    <a:lnTo>
                      <a:pt x="786041" y="52007"/>
                    </a:lnTo>
                    <a:lnTo>
                      <a:pt x="804101" y="53149"/>
                    </a:lnTo>
                    <a:lnTo>
                      <a:pt x="804101" y="53149"/>
                    </a:lnTo>
                    <a:lnTo>
                      <a:pt x="817359" y="53950"/>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93"/>
                    </a:lnTo>
                    <a:lnTo>
                      <a:pt x="907027" y="59493"/>
                    </a:lnTo>
                    <a:lnTo>
                      <a:pt x="925030" y="60579"/>
                    </a:lnTo>
                    <a:lnTo>
                      <a:pt x="925030" y="60579"/>
                    </a:lnTo>
                    <a:lnTo>
                      <a:pt x="937260" y="61322"/>
                    </a:lnTo>
                    <a:lnTo>
                      <a:pt x="937260" y="61322"/>
                    </a:lnTo>
                    <a:lnTo>
                      <a:pt x="952348" y="62236"/>
                    </a:lnTo>
                    <a:lnTo>
                      <a:pt x="952348" y="62236"/>
                    </a:lnTo>
                    <a:lnTo>
                      <a:pt x="970407" y="63380"/>
                    </a:lnTo>
                    <a:lnTo>
                      <a:pt x="970407" y="63380"/>
                    </a:lnTo>
                    <a:lnTo>
                      <a:pt x="983666" y="64180"/>
                    </a:lnTo>
                    <a:lnTo>
                      <a:pt x="1000639" y="65208"/>
                    </a:lnTo>
                    <a:lnTo>
                      <a:pt x="1000639" y="65208"/>
                    </a:lnTo>
                    <a:lnTo>
                      <a:pt x="1012812" y="65951"/>
                    </a:lnTo>
                    <a:lnTo>
                      <a:pt x="1012812" y="65951"/>
                    </a:lnTo>
                    <a:lnTo>
                      <a:pt x="1030872" y="67094"/>
                    </a:lnTo>
                    <a:lnTo>
                      <a:pt x="1030872" y="67094"/>
                    </a:lnTo>
                    <a:lnTo>
                      <a:pt x="1043045" y="67837"/>
                    </a:lnTo>
                    <a:lnTo>
                      <a:pt x="1043045" y="67837"/>
                    </a:lnTo>
                    <a:lnTo>
                      <a:pt x="1061104" y="68923"/>
                    </a:lnTo>
                    <a:lnTo>
                      <a:pt x="1061104" y="68923"/>
                    </a:lnTo>
                    <a:lnTo>
                      <a:pt x="1073277" y="69666"/>
                    </a:lnTo>
                    <a:lnTo>
                      <a:pt x="1073277" y="69666"/>
                    </a:lnTo>
                    <a:lnTo>
                      <a:pt x="1091336" y="70809"/>
                    </a:lnTo>
                    <a:lnTo>
                      <a:pt x="1091336" y="70809"/>
                    </a:lnTo>
                    <a:lnTo>
                      <a:pt x="1103509" y="71552"/>
                    </a:lnTo>
                    <a:lnTo>
                      <a:pt x="1103509" y="71552"/>
                    </a:lnTo>
                    <a:lnTo>
                      <a:pt x="1118654" y="72466"/>
                    </a:lnTo>
                    <a:lnTo>
                      <a:pt x="1118654" y="72466"/>
                    </a:lnTo>
                    <a:lnTo>
                      <a:pt x="1133742" y="73438"/>
                    </a:lnTo>
                    <a:lnTo>
                      <a:pt x="1133742" y="73438"/>
                    </a:lnTo>
                    <a:lnTo>
                      <a:pt x="1151801" y="74524"/>
                    </a:lnTo>
                    <a:lnTo>
                      <a:pt x="1151801" y="74524"/>
                    </a:lnTo>
                    <a:lnTo>
                      <a:pt x="1163974" y="75266"/>
                    </a:lnTo>
                    <a:lnTo>
                      <a:pt x="1163974" y="75266"/>
                    </a:lnTo>
                    <a:lnTo>
                      <a:pt x="1179119" y="76181"/>
                    </a:lnTo>
                    <a:lnTo>
                      <a:pt x="1179119" y="76181"/>
                    </a:lnTo>
                    <a:lnTo>
                      <a:pt x="1197121" y="77324"/>
                    </a:lnTo>
                    <a:lnTo>
                      <a:pt x="1197121" y="77324"/>
                    </a:lnTo>
                    <a:lnTo>
                      <a:pt x="1212266" y="78238"/>
                    </a:lnTo>
                    <a:lnTo>
                      <a:pt x="1212266" y="78238"/>
                    </a:lnTo>
                    <a:lnTo>
                      <a:pt x="1224439" y="78981"/>
                    </a:lnTo>
                    <a:lnTo>
                      <a:pt x="1224439" y="78981"/>
                    </a:lnTo>
                    <a:lnTo>
                      <a:pt x="1239584" y="79896"/>
                    </a:lnTo>
                    <a:lnTo>
                      <a:pt x="1239584" y="79896"/>
                    </a:lnTo>
                    <a:lnTo>
                      <a:pt x="1241469" y="80010"/>
                    </a:lnTo>
                    <a:lnTo>
                      <a:pt x="1242498" y="80067"/>
                    </a:lnTo>
                    <a:lnTo>
                      <a:pt x="1242498" y="80067"/>
                    </a:lnTo>
                    <a:lnTo>
                      <a:pt x="1254671" y="80867"/>
                    </a:lnTo>
                    <a:lnTo>
                      <a:pt x="1254671" y="80867"/>
                    </a:lnTo>
                    <a:lnTo>
                      <a:pt x="1272731" y="81953"/>
                    </a:lnTo>
                    <a:lnTo>
                      <a:pt x="1272731" y="81953"/>
                    </a:lnTo>
                    <a:lnTo>
                      <a:pt x="1287818" y="82868"/>
                    </a:lnTo>
                    <a:lnTo>
                      <a:pt x="1287818" y="82868"/>
                    </a:lnTo>
                    <a:lnTo>
                      <a:pt x="1300048" y="83610"/>
                    </a:lnTo>
                    <a:lnTo>
                      <a:pt x="1300048" y="83610"/>
                    </a:lnTo>
                    <a:lnTo>
                      <a:pt x="1315136" y="84582"/>
                    </a:lnTo>
                    <a:lnTo>
                      <a:pt x="1315136" y="84582"/>
                    </a:lnTo>
                    <a:lnTo>
                      <a:pt x="1333195" y="85668"/>
                    </a:lnTo>
                    <a:lnTo>
                      <a:pt x="1333195" y="85668"/>
                    </a:lnTo>
                    <a:lnTo>
                      <a:pt x="1348340" y="86582"/>
                    </a:lnTo>
                    <a:lnTo>
                      <a:pt x="1348340" y="86582"/>
                    </a:lnTo>
                    <a:lnTo>
                      <a:pt x="1360513" y="87325"/>
                    </a:lnTo>
                    <a:lnTo>
                      <a:pt x="1360513" y="87325"/>
                    </a:lnTo>
                    <a:lnTo>
                      <a:pt x="1375657" y="88297"/>
                    </a:lnTo>
                    <a:lnTo>
                      <a:pt x="1375657" y="88297"/>
                    </a:lnTo>
                    <a:lnTo>
                      <a:pt x="1393660" y="89383"/>
                    </a:lnTo>
                    <a:lnTo>
                      <a:pt x="1393660" y="89383"/>
                    </a:lnTo>
                    <a:lnTo>
                      <a:pt x="1405890" y="90126"/>
                    </a:lnTo>
                    <a:lnTo>
                      <a:pt x="1405890" y="90126"/>
                    </a:lnTo>
                    <a:lnTo>
                      <a:pt x="1420978" y="91097"/>
                    </a:lnTo>
                    <a:lnTo>
                      <a:pt x="1420978" y="91097"/>
                    </a:lnTo>
                    <a:lnTo>
                      <a:pt x="1439037" y="92183"/>
                    </a:lnTo>
                    <a:lnTo>
                      <a:pt x="1439037" y="92183"/>
                    </a:lnTo>
                    <a:lnTo>
                      <a:pt x="1452239" y="92983"/>
                    </a:lnTo>
                    <a:lnTo>
                      <a:pt x="1466355" y="93840"/>
                    </a:lnTo>
                    <a:lnTo>
                      <a:pt x="1466355" y="93840"/>
                    </a:lnTo>
                    <a:lnTo>
                      <a:pt x="1481442" y="94812"/>
                    </a:lnTo>
                    <a:lnTo>
                      <a:pt x="1481442" y="94812"/>
                    </a:lnTo>
                    <a:lnTo>
                      <a:pt x="1499502" y="95898"/>
                    </a:lnTo>
                    <a:lnTo>
                      <a:pt x="1499502" y="95898"/>
                    </a:lnTo>
                    <a:lnTo>
                      <a:pt x="1514589" y="96812"/>
                    </a:lnTo>
                    <a:lnTo>
                      <a:pt x="1514818" y="93098"/>
                    </a:lnTo>
                    <a:lnTo>
                      <a:pt x="1496816" y="92012"/>
                    </a:lnTo>
                    <a:lnTo>
                      <a:pt x="1496816" y="92012"/>
                    </a:lnTo>
                    <a:lnTo>
                      <a:pt x="1484586" y="91269"/>
                    </a:lnTo>
                    <a:lnTo>
                      <a:pt x="1484586" y="91269"/>
                    </a:lnTo>
                    <a:lnTo>
                      <a:pt x="1466583" y="90126"/>
                    </a:lnTo>
                    <a:lnTo>
                      <a:pt x="1466583" y="90126"/>
                    </a:lnTo>
                    <a:lnTo>
                      <a:pt x="1454353" y="89383"/>
                    </a:lnTo>
                    <a:lnTo>
                      <a:pt x="1454353" y="89383"/>
                    </a:lnTo>
                    <a:lnTo>
                      <a:pt x="1436294" y="88297"/>
                    </a:lnTo>
                    <a:lnTo>
                      <a:pt x="1436294" y="88297"/>
                    </a:lnTo>
                    <a:lnTo>
                      <a:pt x="1424121" y="87554"/>
                    </a:lnTo>
                    <a:lnTo>
                      <a:pt x="1424121" y="87554"/>
                    </a:lnTo>
                    <a:lnTo>
                      <a:pt x="1409034" y="86640"/>
                    </a:lnTo>
                    <a:lnTo>
                      <a:pt x="1409034" y="86640"/>
                    </a:lnTo>
                    <a:lnTo>
                      <a:pt x="1390974" y="85497"/>
                    </a:lnTo>
                    <a:lnTo>
                      <a:pt x="1390974" y="85497"/>
                    </a:lnTo>
                    <a:lnTo>
                      <a:pt x="1378801" y="84754"/>
                    </a:lnTo>
                    <a:lnTo>
                      <a:pt x="1378801" y="84754"/>
                    </a:lnTo>
                    <a:lnTo>
                      <a:pt x="1363656" y="83839"/>
                    </a:lnTo>
                    <a:lnTo>
                      <a:pt x="1363656" y="83839"/>
                    </a:lnTo>
                    <a:lnTo>
                      <a:pt x="1348568" y="82925"/>
                    </a:lnTo>
                    <a:lnTo>
                      <a:pt x="1348568" y="82925"/>
                    </a:lnTo>
                    <a:lnTo>
                      <a:pt x="1330510" y="81782"/>
                    </a:lnTo>
                    <a:lnTo>
                      <a:pt x="1330510" y="81782"/>
                    </a:lnTo>
                    <a:lnTo>
                      <a:pt x="1318337" y="81039"/>
                    </a:lnTo>
                    <a:lnTo>
                      <a:pt x="1318337" y="81039"/>
                    </a:lnTo>
                    <a:lnTo>
                      <a:pt x="1303192" y="80124"/>
                    </a:lnTo>
                    <a:lnTo>
                      <a:pt x="1303192" y="80124"/>
                    </a:lnTo>
                    <a:lnTo>
                      <a:pt x="1288047" y="79153"/>
                    </a:lnTo>
                    <a:lnTo>
                      <a:pt x="1288047" y="79153"/>
                    </a:lnTo>
                    <a:lnTo>
                      <a:pt x="1270044" y="78067"/>
                    </a:lnTo>
                    <a:lnTo>
                      <a:pt x="1270044" y="78067"/>
                    </a:lnTo>
                    <a:lnTo>
                      <a:pt x="1254900" y="77153"/>
                    </a:lnTo>
                    <a:lnTo>
                      <a:pt x="1254900" y="77153"/>
                    </a:lnTo>
                    <a:lnTo>
                      <a:pt x="1242727" y="76410"/>
                    </a:lnTo>
                    <a:lnTo>
                      <a:pt x="1242727" y="76410"/>
                    </a:lnTo>
                    <a:lnTo>
                      <a:pt x="1227582" y="75438"/>
                    </a:lnTo>
                    <a:lnTo>
                      <a:pt x="1227582" y="75438"/>
                    </a:lnTo>
                    <a:lnTo>
                      <a:pt x="1209580" y="74352"/>
                    </a:lnTo>
                    <a:lnTo>
                      <a:pt x="1209580" y="74352"/>
                    </a:lnTo>
                    <a:lnTo>
                      <a:pt x="1194435" y="73438"/>
                    </a:lnTo>
                    <a:lnTo>
                      <a:pt x="1194435" y="73438"/>
                    </a:lnTo>
                    <a:lnTo>
                      <a:pt x="1182262" y="72695"/>
                    </a:lnTo>
                    <a:lnTo>
                      <a:pt x="1182262" y="72695"/>
                    </a:lnTo>
                    <a:lnTo>
                      <a:pt x="1167117" y="71723"/>
                    </a:lnTo>
                    <a:lnTo>
                      <a:pt x="1167117" y="71723"/>
                    </a:lnTo>
                    <a:lnTo>
                      <a:pt x="1149116" y="70637"/>
                    </a:lnTo>
                    <a:lnTo>
                      <a:pt x="1149116" y="70637"/>
                    </a:lnTo>
                    <a:lnTo>
                      <a:pt x="1136885" y="69895"/>
                    </a:lnTo>
                    <a:lnTo>
                      <a:pt x="1136885" y="69895"/>
                    </a:lnTo>
                    <a:lnTo>
                      <a:pt x="1121798" y="68980"/>
                    </a:lnTo>
                    <a:lnTo>
                      <a:pt x="1121798" y="68980"/>
                    </a:lnTo>
                    <a:lnTo>
                      <a:pt x="1106653" y="68009"/>
                    </a:lnTo>
                    <a:lnTo>
                      <a:pt x="1106653" y="68009"/>
                    </a:lnTo>
                    <a:lnTo>
                      <a:pt x="1088650" y="66923"/>
                    </a:lnTo>
                    <a:lnTo>
                      <a:pt x="1088650" y="66923"/>
                    </a:lnTo>
                    <a:lnTo>
                      <a:pt x="1076420" y="66180"/>
                    </a:lnTo>
                    <a:lnTo>
                      <a:pt x="1076420" y="66180"/>
                    </a:lnTo>
                    <a:lnTo>
                      <a:pt x="1061332" y="65208"/>
                    </a:lnTo>
                    <a:lnTo>
                      <a:pt x="1061332" y="65208"/>
                    </a:lnTo>
                    <a:lnTo>
                      <a:pt x="1043274" y="64122"/>
                    </a:lnTo>
                    <a:lnTo>
                      <a:pt x="1043274" y="64122"/>
                    </a:lnTo>
                    <a:lnTo>
                      <a:pt x="1028186" y="63208"/>
                    </a:lnTo>
                    <a:lnTo>
                      <a:pt x="1028186" y="63208"/>
                    </a:lnTo>
                    <a:lnTo>
                      <a:pt x="1015956" y="62465"/>
                    </a:lnTo>
                    <a:lnTo>
                      <a:pt x="1015956" y="62465"/>
                    </a:lnTo>
                    <a:lnTo>
                      <a:pt x="1000868" y="61493"/>
                    </a:lnTo>
                    <a:lnTo>
                      <a:pt x="1000868" y="61493"/>
                    </a:lnTo>
                    <a:lnTo>
                      <a:pt x="985723" y="60579"/>
                    </a:lnTo>
                    <a:lnTo>
                      <a:pt x="985723" y="60579"/>
                    </a:lnTo>
                    <a:lnTo>
                      <a:pt x="967721" y="59493"/>
                    </a:lnTo>
                    <a:lnTo>
                      <a:pt x="967721" y="59493"/>
                    </a:lnTo>
                    <a:lnTo>
                      <a:pt x="955491" y="58750"/>
                    </a:lnTo>
                    <a:lnTo>
                      <a:pt x="955491" y="58750"/>
                    </a:lnTo>
                    <a:lnTo>
                      <a:pt x="940404" y="57779"/>
                    </a:lnTo>
                    <a:lnTo>
                      <a:pt x="940404" y="57779"/>
                    </a:lnTo>
                    <a:lnTo>
                      <a:pt x="922344" y="56693"/>
                    </a:lnTo>
                    <a:lnTo>
                      <a:pt x="922344" y="56693"/>
                    </a:lnTo>
                    <a:lnTo>
                      <a:pt x="907256" y="55778"/>
                    </a:lnTo>
                    <a:lnTo>
                      <a:pt x="907256" y="55778"/>
                    </a:lnTo>
                    <a:lnTo>
                      <a:pt x="895026" y="55035"/>
                    </a:lnTo>
                    <a:lnTo>
                      <a:pt x="895026" y="55035"/>
                    </a:lnTo>
                    <a:lnTo>
                      <a:pt x="879938" y="54064"/>
                    </a:lnTo>
                    <a:lnTo>
                      <a:pt x="879938" y="54064"/>
                    </a:lnTo>
                    <a:lnTo>
                      <a:pt x="861880" y="52978"/>
                    </a:lnTo>
                    <a:lnTo>
                      <a:pt x="861880" y="52978"/>
                    </a:lnTo>
                    <a:lnTo>
                      <a:pt x="849707" y="52235"/>
                    </a:lnTo>
                    <a:lnTo>
                      <a:pt x="849707" y="52235"/>
                    </a:lnTo>
                    <a:lnTo>
                      <a:pt x="831647" y="51092"/>
                    </a:lnTo>
                    <a:lnTo>
                      <a:pt x="831647" y="51092"/>
                    </a:lnTo>
                    <a:lnTo>
                      <a:pt x="819474" y="50349"/>
                    </a:lnTo>
                    <a:lnTo>
                      <a:pt x="819474" y="50349"/>
                    </a:lnTo>
                    <a:lnTo>
                      <a:pt x="801414" y="49263"/>
                    </a:lnTo>
                    <a:lnTo>
                      <a:pt x="801414" y="49263"/>
                    </a:lnTo>
                    <a:lnTo>
                      <a:pt x="789241" y="48520"/>
                    </a:lnTo>
                    <a:lnTo>
                      <a:pt x="789241" y="48520"/>
                    </a:lnTo>
                    <a:lnTo>
                      <a:pt x="787356" y="48406"/>
                    </a:lnTo>
                    <a:lnTo>
                      <a:pt x="786270" y="48349"/>
                    </a:lnTo>
                    <a:lnTo>
                      <a:pt x="786270" y="48349"/>
                    </a:lnTo>
                    <a:lnTo>
                      <a:pt x="774097" y="47549"/>
                    </a:lnTo>
                    <a:lnTo>
                      <a:pt x="774097" y="47549"/>
                    </a:lnTo>
                    <a:lnTo>
                      <a:pt x="758952" y="46635"/>
                    </a:lnTo>
                    <a:lnTo>
                      <a:pt x="758952" y="46635"/>
                    </a:lnTo>
                    <a:lnTo>
                      <a:pt x="740950" y="45549"/>
                    </a:lnTo>
                    <a:lnTo>
                      <a:pt x="740950" y="45549"/>
                    </a:lnTo>
                    <a:lnTo>
                      <a:pt x="728720" y="44806"/>
                    </a:lnTo>
                    <a:lnTo>
                      <a:pt x="728720" y="44806"/>
                    </a:lnTo>
                    <a:lnTo>
                      <a:pt x="713632" y="43834"/>
                    </a:lnTo>
                    <a:lnTo>
                      <a:pt x="713632" y="43834"/>
                    </a:lnTo>
                    <a:lnTo>
                      <a:pt x="698487" y="42920"/>
                    </a:lnTo>
                    <a:lnTo>
                      <a:pt x="698487" y="42920"/>
                    </a:lnTo>
                    <a:lnTo>
                      <a:pt x="680485" y="41834"/>
                    </a:lnTo>
                    <a:lnTo>
                      <a:pt x="680485" y="41834"/>
                    </a:lnTo>
                    <a:lnTo>
                      <a:pt x="668255" y="41091"/>
                    </a:lnTo>
                    <a:lnTo>
                      <a:pt x="668255" y="41091"/>
                    </a:lnTo>
                    <a:lnTo>
                      <a:pt x="653168" y="40119"/>
                    </a:lnTo>
                    <a:lnTo>
                      <a:pt x="653168" y="40119"/>
                    </a:lnTo>
                    <a:lnTo>
                      <a:pt x="638023" y="39205"/>
                    </a:lnTo>
                    <a:lnTo>
                      <a:pt x="638023" y="39205"/>
                    </a:lnTo>
                    <a:lnTo>
                      <a:pt x="620020" y="38119"/>
                    </a:lnTo>
                    <a:lnTo>
                      <a:pt x="620020" y="38119"/>
                    </a:lnTo>
                    <a:lnTo>
                      <a:pt x="607790" y="37376"/>
                    </a:lnTo>
                    <a:lnTo>
                      <a:pt x="607790" y="37376"/>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90"/>
                    </a:lnTo>
                    <a:lnTo>
                      <a:pt x="486861" y="29890"/>
                    </a:lnTo>
                    <a:lnTo>
                      <a:pt x="471774" y="28975"/>
                    </a:lnTo>
                    <a:lnTo>
                      <a:pt x="471774" y="28975"/>
                    </a:lnTo>
                    <a:lnTo>
                      <a:pt x="453714" y="27889"/>
                    </a:lnTo>
                    <a:lnTo>
                      <a:pt x="453714" y="27889"/>
                    </a:lnTo>
                    <a:lnTo>
                      <a:pt x="441541" y="27146"/>
                    </a:lnTo>
                    <a:lnTo>
                      <a:pt x="441541" y="27146"/>
                    </a:lnTo>
                    <a:lnTo>
                      <a:pt x="426396" y="26175"/>
                    </a:lnTo>
                    <a:lnTo>
                      <a:pt x="426396" y="26175"/>
                    </a:lnTo>
                    <a:lnTo>
                      <a:pt x="408394" y="25089"/>
                    </a:lnTo>
                    <a:lnTo>
                      <a:pt x="408394" y="25089"/>
                    </a:lnTo>
                    <a:lnTo>
                      <a:pt x="393250" y="24175"/>
                    </a:lnTo>
                    <a:lnTo>
                      <a:pt x="393250" y="24175"/>
                    </a:lnTo>
                    <a:lnTo>
                      <a:pt x="381077" y="23432"/>
                    </a:lnTo>
                    <a:lnTo>
                      <a:pt x="381077" y="23432"/>
                    </a:lnTo>
                    <a:lnTo>
                      <a:pt x="363017" y="22289"/>
                    </a:lnTo>
                    <a:lnTo>
                      <a:pt x="363017" y="22289"/>
                    </a:lnTo>
                    <a:lnTo>
                      <a:pt x="350844" y="21546"/>
                    </a:lnTo>
                    <a:lnTo>
                      <a:pt x="350844" y="21546"/>
                    </a:lnTo>
                    <a:lnTo>
                      <a:pt x="332785" y="20460"/>
                    </a:lnTo>
                    <a:lnTo>
                      <a:pt x="332785" y="20460"/>
                    </a:lnTo>
                    <a:lnTo>
                      <a:pt x="320612" y="19717"/>
                    </a:lnTo>
                    <a:lnTo>
                      <a:pt x="320612" y="19717"/>
                    </a:lnTo>
                    <a:lnTo>
                      <a:pt x="305467" y="18745"/>
                    </a:lnTo>
                    <a:lnTo>
                      <a:pt x="305467" y="18745"/>
                    </a:lnTo>
                    <a:lnTo>
                      <a:pt x="290379" y="17831"/>
                    </a:lnTo>
                    <a:lnTo>
                      <a:pt x="290379" y="17831"/>
                    </a:lnTo>
                    <a:lnTo>
                      <a:pt x="272320" y="16745"/>
                    </a:lnTo>
                    <a:lnTo>
                      <a:pt x="272320" y="16745"/>
                    </a:lnTo>
                    <a:lnTo>
                      <a:pt x="260147" y="15945"/>
                    </a:lnTo>
                    <a:lnTo>
                      <a:pt x="260147" y="15945"/>
                    </a:lnTo>
                    <a:lnTo>
                      <a:pt x="245002" y="15030"/>
                    </a:lnTo>
                    <a:lnTo>
                      <a:pt x="245002" y="15030"/>
                    </a:lnTo>
                    <a:lnTo>
                      <a:pt x="229857" y="14116"/>
                    </a:lnTo>
                    <a:lnTo>
                      <a:pt x="229857" y="14116"/>
                    </a:lnTo>
                    <a:lnTo>
                      <a:pt x="214770" y="13202"/>
                    </a:lnTo>
                    <a:lnTo>
                      <a:pt x="214770" y="13202"/>
                    </a:lnTo>
                    <a:lnTo>
                      <a:pt x="199625" y="12230"/>
                    </a:lnTo>
                    <a:lnTo>
                      <a:pt x="199625" y="12230"/>
                    </a:lnTo>
                    <a:lnTo>
                      <a:pt x="184538" y="11316"/>
                    </a:lnTo>
                    <a:lnTo>
                      <a:pt x="184538" y="11316"/>
                    </a:lnTo>
                    <a:lnTo>
                      <a:pt x="169393" y="10401"/>
                    </a:lnTo>
                    <a:lnTo>
                      <a:pt x="169393" y="10401"/>
                    </a:lnTo>
                    <a:lnTo>
                      <a:pt x="154305" y="9487"/>
                    </a:lnTo>
                    <a:lnTo>
                      <a:pt x="154305" y="9487"/>
                    </a:lnTo>
                    <a:lnTo>
                      <a:pt x="139160" y="8515"/>
                    </a:lnTo>
                    <a:lnTo>
                      <a:pt x="139160" y="8515"/>
                    </a:lnTo>
                    <a:lnTo>
                      <a:pt x="124073" y="7601"/>
                    </a:lnTo>
                    <a:lnTo>
                      <a:pt x="124073" y="7601"/>
                    </a:lnTo>
                    <a:lnTo>
                      <a:pt x="108928" y="6686"/>
                    </a:lnTo>
                    <a:lnTo>
                      <a:pt x="108928" y="6686"/>
                    </a:lnTo>
                    <a:lnTo>
                      <a:pt x="93841" y="5772"/>
                    </a:lnTo>
                    <a:lnTo>
                      <a:pt x="93841" y="5772"/>
                    </a:lnTo>
                    <a:lnTo>
                      <a:pt x="78696" y="4801"/>
                    </a:lnTo>
                    <a:lnTo>
                      <a:pt x="78696" y="4801"/>
                    </a:lnTo>
                    <a:lnTo>
                      <a:pt x="63608" y="3886"/>
                    </a:lnTo>
                    <a:lnTo>
                      <a:pt x="63608" y="3886"/>
                    </a:lnTo>
                    <a:lnTo>
                      <a:pt x="48463" y="2972"/>
                    </a:lnTo>
                    <a:lnTo>
                      <a:pt x="48463" y="2972"/>
                    </a:lnTo>
                    <a:lnTo>
                      <a:pt x="33376" y="2057"/>
                    </a:lnTo>
                    <a:lnTo>
                      <a:pt x="33376" y="2057"/>
                    </a:lnTo>
                    <a:lnTo>
                      <a:pt x="18231" y="1086"/>
                    </a:lnTo>
                    <a:lnTo>
                      <a:pt x="18231" y="1086"/>
                    </a:lnTo>
                    <a:lnTo>
                      <a:pt x="229"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51"/>
              <p:cNvSpPr/>
              <p:nvPr/>
            </p:nvSpPr>
            <p:spPr>
              <a:xfrm rot="-193996">
                <a:off x="6681940" y="5881070"/>
                <a:ext cx="1514817" cy="96811"/>
              </a:xfrm>
              <a:custGeom>
                <a:rect b="b" l="l" r="r" t="t"/>
                <a:pathLst>
                  <a:path extrusionOk="0" h="96811" w="1514817">
                    <a:moveTo>
                      <a:pt x="18002" y="4800"/>
                    </a:moveTo>
                    <a:lnTo>
                      <a:pt x="30232" y="5543"/>
                    </a:lnTo>
                    <a:lnTo>
                      <a:pt x="30232" y="5543"/>
                    </a:lnTo>
                    <a:lnTo>
                      <a:pt x="45320" y="6458"/>
                    </a:lnTo>
                    <a:lnTo>
                      <a:pt x="45320" y="6458"/>
                    </a:lnTo>
                    <a:lnTo>
                      <a:pt x="60465" y="7430"/>
                    </a:lnTo>
                    <a:lnTo>
                      <a:pt x="60465" y="7430"/>
                    </a:lnTo>
                    <a:lnTo>
                      <a:pt x="75552" y="8344"/>
                    </a:lnTo>
                    <a:lnTo>
                      <a:pt x="75552" y="8344"/>
                    </a:lnTo>
                    <a:lnTo>
                      <a:pt x="90697" y="9258"/>
                    </a:lnTo>
                    <a:lnTo>
                      <a:pt x="90697" y="9258"/>
                    </a:lnTo>
                    <a:lnTo>
                      <a:pt x="105785" y="10173"/>
                    </a:lnTo>
                    <a:lnTo>
                      <a:pt x="105785" y="10173"/>
                    </a:lnTo>
                    <a:lnTo>
                      <a:pt x="120929" y="11144"/>
                    </a:lnTo>
                    <a:lnTo>
                      <a:pt x="120929" y="11144"/>
                    </a:lnTo>
                    <a:lnTo>
                      <a:pt x="136017" y="12059"/>
                    </a:lnTo>
                    <a:lnTo>
                      <a:pt x="136017" y="12059"/>
                    </a:lnTo>
                    <a:lnTo>
                      <a:pt x="151162" y="12973"/>
                    </a:lnTo>
                    <a:lnTo>
                      <a:pt x="151162" y="12973"/>
                    </a:lnTo>
                    <a:lnTo>
                      <a:pt x="166249" y="13887"/>
                    </a:lnTo>
                    <a:lnTo>
                      <a:pt x="166249" y="13887"/>
                    </a:lnTo>
                    <a:lnTo>
                      <a:pt x="181394" y="14859"/>
                    </a:lnTo>
                    <a:lnTo>
                      <a:pt x="181394" y="14859"/>
                    </a:lnTo>
                    <a:lnTo>
                      <a:pt x="196482" y="15773"/>
                    </a:lnTo>
                    <a:lnTo>
                      <a:pt x="196482" y="15773"/>
                    </a:lnTo>
                    <a:lnTo>
                      <a:pt x="214541" y="16859"/>
                    </a:lnTo>
                    <a:lnTo>
                      <a:pt x="214541" y="16859"/>
                    </a:lnTo>
                    <a:lnTo>
                      <a:pt x="229629" y="17831"/>
                    </a:lnTo>
                    <a:lnTo>
                      <a:pt x="229629" y="17831"/>
                    </a:lnTo>
                    <a:lnTo>
                      <a:pt x="241859" y="18574"/>
                    </a:lnTo>
                    <a:lnTo>
                      <a:pt x="241859" y="18574"/>
                    </a:lnTo>
                    <a:lnTo>
                      <a:pt x="256947" y="19488"/>
                    </a:lnTo>
                    <a:lnTo>
                      <a:pt x="256947" y="19488"/>
                    </a:lnTo>
                    <a:lnTo>
                      <a:pt x="275006" y="20574"/>
                    </a:lnTo>
                    <a:lnTo>
                      <a:pt x="275006" y="20574"/>
                    </a:lnTo>
                    <a:lnTo>
                      <a:pt x="287179" y="21374"/>
                    </a:lnTo>
                    <a:lnTo>
                      <a:pt x="287179" y="21374"/>
                    </a:lnTo>
                    <a:lnTo>
                      <a:pt x="302324" y="22289"/>
                    </a:lnTo>
                    <a:lnTo>
                      <a:pt x="302324" y="22289"/>
                    </a:lnTo>
                    <a:lnTo>
                      <a:pt x="317468" y="23203"/>
                    </a:lnTo>
                    <a:lnTo>
                      <a:pt x="317468" y="23203"/>
                    </a:lnTo>
                    <a:lnTo>
                      <a:pt x="335471" y="24289"/>
                    </a:lnTo>
                    <a:lnTo>
                      <a:pt x="335471" y="24289"/>
                    </a:lnTo>
                    <a:lnTo>
                      <a:pt x="347644" y="25089"/>
                    </a:lnTo>
                    <a:lnTo>
                      <a:pt x="347644" y="25089"/>
                    </a:lnTo>
                    <a:lnTo>
                      <a:pt x="362788" y="26004"/>
                    </a:lnTo>
                    <a:lnTo>
                      <a:pt x="362788" y="26004"/>
                    </a:lnTo>
                    <a:lnTo>
                      <a:pt x="377933" y="26917"/>
                    </a:lnTo>
                    <a:lnTo>
                      <a:pt x="377933" y="26917"/>
                    </a:lnTo>
                    <a:lnTo>
                      <a:pt x="395935" y="28061"/>
                    </a:lnTo>
                    <a:lnTo>
                      <a:pt x="395935" y="28061"/>
                    </a:lnTo>
                    <a:lnTo>
                      <a:pt x="408166" y="28804"/>
                    </a:lnTo>
                    <a:lnTo>
                      <a:pt x="408166" y="28804"/>
                    </a:lnTo>
                    <a:lnTo>
                      <a:pt x="423253" y="29718"/>
                    </a:lnTo>
                    <a:lnTo>
                      <a:pt x="423253" y="29718"/>
                    </a:lnTo>
                    <a:lnTo>
                      <a:pt x="439426" y="30690"/>
                    </a:lnTo>
                    <a:lnTo>
                      <a:pt x="456400" y="31775"/>
                    </a:lnTo>
                    <a:lnTo>
                      <a:pt x="456400" y="31775"/>
                    </a:lnTo>
                    <a:lnTo>
                      <a:pt x="468630" y="32518"/>
                    </a:lnTo>
                    <a:lnTo>
                      <a:pt x="468630" y="32518"/>
                    </a:lnTo>
                    <a:lnTo>
                      <a:pt x="483718" y="33433"/>
                    </a:lnTo>
                    <a:lnTo>
                      <a:pt x="483718" y="33433"/>
                    </a:lnTo>
                    <a:lnTo>
                      <a:pt x="501777" y="34519"/>
                    </a:lnTo>
                    <a:lnTo>
                      <a:pt x="501777" y="34519"/>
                    </a:lnTo>
                    <a:lnTo>
                      <a:pt x="513950" y="35262"/>
                    </a:lnTo>
                    <a:lnTo>
                      <a:pt x="513950" y="35262"/>
                    </a:lnTo>
                    <a:lnTo>
                      <a:pt x="529094" y="36233"/>
                    </a:lnTo>
                    <a:lnTo>
                      <a:pt x="529094" y="36233"/>
                    </a:lnTo>
                    <a:lnTo>
                      <a:pt x="544182" y="37148"/>
                    </a:lnTo>
                    <a:lnTo>
                      <a:pt x="544182" y="37148"/>
                    </a:lnTo>
                    <a:lnTo>
                      <a:pt x="562242" y="38233"/>
                    </a:lnTo>
                    <a:lnTo>
                      <a:pt x="562242" y="38233"/>
                    </a:lnTo>
                    <a:lnTo>
                      <a:pt x="574415" y="39033"/>
                    </a:lnTo>
                    <a:lnTo>
                      <a:pt x="574415" y="39033"/>
                    </a:lnTo>
                    <a:lnTo>
                      <a:pt x="589560" y="39948"/>
                    </a:lnTo>
                    <a:lnTo>
                      <a:pt x="589560" y="39948"/>
                    </a:lnTo>
                    <a:lnTo>
                      <a:pt x="604647" y="40862"/>
                    </a:lnTo>
                    <a:lnTo>
                      <a:pt x="604647" y="40862"/>
                    </a:lnTo>
                    <a:lnTo>
                      <a:pt x="622706" y="41948"/>
                    </a:lnTo>
                    <a:lnTo>
                      <a:pt x="622706" y="41948"/>
                    </a:lnTo>
                    <a:lnTo>
                      <a:pt x="634879" y="42748"/>
                    </a:lnTo>
                    <a:lnTo>
                      <a:pt x="634879" y="42748"/>
                    </a:lnTo>
                    <a:lnTo>
                      <a:pt x="652939" y="43834"/>
                    </a:lnTo>
                    <a:lnTo>
                      <a:pt x="652939" y="43834"/>
                    </a:lnTo>
                    <a:lnTo>
                      <a:pt x="665112" y="44577"/>
                    </a:lnTo>
                    <a:lnTo>
                      <a:pt x="665112" y="44577"/>
                    </a:lnTo>
                    <a:lnTo>
                      <a:pt x="683171" y="45720"/>
                    </a:lnTo>
                    <a:lnTo>
                      <a:pt x="683171" y="45720"/>
                    </a:lnTo>
                    <a:lnTo>
                      <a:pt x="698259" y="46635"/>
                    </a:lnTo>
                    <a:lnTo>
                      <a:pt x="698259" y="46635"/>
                    </a:lnTo>
                    <a:lnTo>
                      <a:pt x="710489" y="47378"/>
                    </a:lnTo>
                    <a:lnTo>
                      <a:pt x="710489" y="47378"/>
                    </a:lnTo>
                    <a:lnTo>
                      <a:pt x="725576" y="48291"/>
                    </a:lnTo>
                    <a:lnTo>
                      <a:pt x="725576" y="48291"/>
                    </a:lnTo>
                    <a:lnTo>
                      <a:pt x="743636" y="49435"/>
                    </a:lnTo>
                    <a:lnTo>
                      <a:pt x="743636" y="49435"/>
                    </a:lnTo>
                    <a:lnTo>
                      <a:pt x="755809" y="50178"/>
                    </a:lnTo>
                    <a:lnTo>
                      <a:pt x="755809" y="50178"/>
                    </a:lnTo>
                    <a:lnTo>
                      <a:pt x="770954" y="51092"/>
                    </a:lnTo>
                    <a:lnTo>
                      <a:pt x="770954" y="51092"/>
                    </a:lnTo>
                    <a:lnTo>
                      <a:pt x="789013" y="52178"/>
                    </a:lnTo>
                    <a:lnTo>
                      <a:pt x="789013" y="52178"/>
                    </a:lnTo>
                    <a:lnTo>
                      <a:pt x="804100" y="53150"/>
                    </a:lnTo>
                    <a:lnTo>
                      <a:pt x="804100" y="53150"/>
                    </a:lnTo>
                    <a:lnTo>
                      <a:pt x="816273" y="53892"/>
                    </a:lnTo>
                    <a:lnTo>
                      <a:pt x="816273" y="53892"/>
                    </a:lnTo>
                    <a:lnTo>
                      <a:pt x="831418" y="54807"/>
                    </a:lnTo>
                    <a:lnTo>
                      <a:pt x="831418" y="54807"/>
                    </a:lnTo>
                    <a:lnTo>
                      <a:pt x="849478" y="55893"/>
                    </a:lnTo>
                    <a:lnTo>
                      <a:pt x="849478" y="55893"/>
                    </a:lnTo>
                    <a:lnTo>
                      <a:pt x="864565" y="56864"/>
                    </a:lnTo>
                    <a:lnTo>
                      <a:pt x="864565" y="56864"/>
                    </a:lnTo>
                    <a:lnTo>
                      <a:pt x="876738" y="57607"/>
                    </a:lnTo>
                    <a:lnTo>
                      <a:pt x="876738" y="57607"/>
                    </a:lnTo>
                    <a:lnTo>
                      <a:pt x="891883" y="58522"/>
                    </a:lnTo>
                    <a:lnTo>
                      <a:pt x="891883" y="58522"/>
                    </a:lnTo>
                    <a:lnTo>
                      <a:pt x="907027" y="59436"/>
                    </a:lnTo>
                    <a:lnTo>
                      <a:pt x="907027" y="59436"/>
                    </a:lnTo>
                    <a:lnTo>
                      <a:pt x="908857" y="59551"/>
                    </a:lnTo>
                    <a:lnTo>
                      <a:pt x="909942" y="59664"/>
                    </a:lnTo>
                    <a:lnTo>
                      <a:pt x="909942" y="59664"/>
                    </a:lnTo>
                    <a:lnTo>
                      <a:pt x="925030" y="60579"/>
                    </a:lnTo>
                    <a:lnTo>
                      <a:pt x="925030" y="60579"/>
                    </a:lnTo>
                    <a:lnTo>
                      <a:pt x="937260" y="61322"/>
                    </a:lnTo>
                    <a:lnTo>
                      <a:pt x="937260" y="61322"/>
                    </a:lnTo>
                    <a:lnTo>
                      <a:pt x="952348" y="62236"/>
                    </a:lnTo>
                    <a:lnTo>
                      <a:pt x="952348" y="62236"/>
                    </a:lnTo>
                    <a:lnTo>
                      <a:pt x="970407" y="63379"/>
                    </a:lnTo>
                    <a:lnTo>
                      <a:pt x="970407" y="63379"/>
                    </a:lnTo>
                    <a:lnTo>
                      <a:pt x="982580" y="64122"/>
                    </a:lnTo>
                    <a:lnTo>
                      <a:pt x="982580" y="64122"/>
                    </a:lnTo>
                    <a:lnTo>
                      <a:pt x="997724" y="65037"/>
                    </a:lnTo>
                    <a:lnTo>
                      <a:pt x="997724" y="65037"/>
                    </a:lnTo>
                    <a:lnTo>
                      <a:pt x="1012812" y="65951"/>
                    </a:lnTo>
                    <a:lnTo>
                      <a:pt x="1012812" y="65951"/>
                    </a:lnTo>
                    <a:lnTo>
                      <a:pt x="1030872" y="67094"/>
                    </a:lnTo>
                    <a:lnTo>
                      <a:pt x="1030872" y="67094"/>
                    </a:lnTo>
                    <a:lnTo>
                      <a:pt x="1043045" y="67837"/>
                    </a:lnTo>
                    <a:lnTo>
                      <a:pt x="1043045" y="67837"/>
                    </a:lnTo>
                    <a:lnTo>
                      <a:pt x="1058190" y="68752"/>
                    </a:lnTo>
                    <a:lnTo>
                      <a:pt x="1058190" y="68752"/>
                    </a:lnTo>
                    <a:lnTo>
                      <a:pt x="1074363" y="69723"/>
                    </a:lnTo>
                    <a:lnTo>
                      <a:pt x="1091336" y="70809"/>
                    </a:lnTo>
                    <a:lnTo>
                      <a:pt x="1091336" y="70809"/>
                    </a:lnTo>
                    <a:lnTo>
                      <a:pt x="1103509" y="71552"/>
                    </a:lnTo>
                    <a:lnTo>
                      <a:pt x="1103509" y="71552"/>
                    </a:lnTo>
                    <a:lnTo>
                      <a:pt x="1119683" y="72523"/>
                    </a:lnTo>
                    <a:lnTo>
                      <a:pt x="1136656" y="73552"/>
                    </a:lnTo>
                    <a:lnTo>
                      <a:pt x="1136656" y="73552"/>
                    </a:lnTo>
                    <a:lnTo>
                      <a:pt x="1151801" y="74524"/>
                    </a:lnTo>
                    <a:lnTo>
                      <a:pt x="1151801" y="74524"/>
                    </a:lnTo>
                    <a:lnTo>
                      <a:pt x="1163974" y="75267"/>
                    </a:lnTo>
                    <a:lnTo>
                      <a:pt x="1163974" y="75267"/>
                    </a:lnTo>
                    <a:lnTo>
                      <a:pt x="1179119" y="76181"/>
                    </a:lnTo>
                    <a:lnTo>
                      <a:pt x="1179119" y="76181"/>
                    </a:lnTo>
                    <a:lnTo>
                      <a:pt x="1194206" y="77095"/>
                    </a:lnTo>
                    <a:lnTo>
                      <a:pt x="1194206" y="77095"/>
                    </a:lnTo>
                    <a:lnTo>
                      <a:pt x="1212266" y="78238"/>
                    </a:lnTo>
                    <a:lnTo>
                      <a:pt x="1212266" y="78238"/>
                    </a:lnTo>
                    <a:lnTo>
                      <a:pt x="1224439" y="78981"/>
                    </a:lnTo>
                    <a:lnTo>
                      <a:pt x="1224439" y="78981"/>
                    </a:lnTo>
                    <a:lnTo>
                      <a:pt x="1239584" y="79896"/>
                    </a:lnTo>
                    <a:lnTo>
                      <a:pt x="1239584" y="79896"/>
                    </a:lnTo>
                    <a:lnTo>
                      <a:pt x="1254671" y="80810"/>
                    </a:lnTo>
                    <a:lnTo>
                      <a:pt x="1254671" y="80810"/>
                    </a:lnTo>
                    <a:lnTo>
                      <a:pt x="1272730" y="81953"/>
                    </a:lnTo>
                    <a:lnTo>
                      <a:pt x="1272730" y="81953"/>
                    </a:lnTo>
                    <a:lnTo>
                      <a:pt x="1284903" y="82696"/>
                    </a:lnTo>
                    <a:lnTo>
                      <a:pt x="1284903" y="82696"/>
                    </a:lnTo>
                    <a:lnTo>
                      <a:pt x="1300048" y="83610"/>
                    </a:lnTo>
                    <a:lnTo>
                      <a:pt x="1300048" y="83610"/>
                    </a:lnTo>
                    <a:lnTo>
                      <a:pt x="1315136" y="84582"/>
                    </a:lnTo>
                    <a:lnTo>
                      <a:pt x="1315136" y="84582"/>
                    </a:lnTo>
                    <a:lnTo>
                      <a:pt x="1333195" y="85668"/>
                    </a:lnTo>
                    <a:lnTo>
                      <a:pt x="1333195" y="85668"/>
                    </a:lnTo>
                    <a:lnTo>
                      <a:pt x="1345368" y="86411"/>
                    </a:lnTo>
                    <a:lnTo>
                      <a:pt x="1345368" y="86411"/>
                    </a:lnTo>
                    <a:lnTo>
                      <a:pt x="1360513" y="87325"/>
                    </a:lnTo>
                    <a:lnTo>
                      <a:pt x="1360513" y="87325"/>
                    </a:lnTo>
                    <a:lnTo>
                      <a:pt x="1375657" y="88296"/>
                    </a:lnTo>
                    <a:lnTo>
                      <a:pt x="1375657" y="88296"/>
                    </a:lnTo>
                    <a:lnTo>
                      <a:pt x="1393660" y="89383"/>
                    </a:lnTo>
                    <a:lnTo>
                      <a:pt x="1393660" y="89383"/>
                    </a:lnTo>
                    <a:lnTo>
                      <a:pt x="1405890" y="90126"/>
                    </a:lnTo>
                    <a:lnTo>
                      <a:pt x="1405890" y="90126"/>
                    </a:lnTo>
                    <a:lnTo>
                      <a:pt x="1423892" y="91268"/>
                    </a:lnTo>
                    <a:lnTo>
                      <a:pt x="1423892" y="91268"/>
                    </a:lnTo>
                    <a:lnTo>
                      <a:pt x="1439037" y="92183"/>
                    </a:lnTo>
                    <a:lnTo>
                      <a:pt x="1439037" y="92183"/>
                    </a:lnTo>
                    <a:lnTo>
                      <a:pt x="1451210" y="92926"/>
                    </a:lnTo>
                    <a:lnTo>
                      <a:pt x="1451210" y="92926"/>
                    </a:lnTo>
                    <a:lnTo>
                      <a:pt x="1466355" y="93841"/>
                    </a:lnTo>
                    <a:lnTo>
                      <a:pt x="1466355" y="93841"/>
                    </a:lnTo>
                    <a:lnTo>
                      <a:pt x="1484357" y="94983"/>
                    </a:lnTo>
                    <a:lnTo>
                      <a:pt x="1484357" y="94983"/>
                    </a:lnTo>
                    <a:lnTo>
                      <a:pt x="1499502" y="95898"/>
                    </a:lnTo>
                    <a:lnTo>
                      <a:pt x="1499502" y="95898"/>
                    </a:lnTo>
                    <a:lnTo>
                      <a:pt x="1514589" y="96812"/>
                    </a:lnTo>
                    <a:lnTo>
                      <a:pt x="1514818" y="93098"/>
                    </a:lnTo>
                    <a:lnTo>
                      <a:pt x="1499731" y="92183"/>
                    </a:lnTo>
                    <a:lnTo>
                      <a:pt x="1499731" y="92183"/>
                    </a:lnTo>
                    <a:lnTo>
                      <a:pt x="1484586" y="91268"/>
                    </a:lnTo>
                    <a:lnTo>
                      <a:pt x="1484586" y="91268"/>
                    </a:lnTo>
                    <a:lnTo>
                      <a:pt x="1469498" y="90297"/>
                    </a:lnTo>
                    <a:lnTo>
                      <a:pt x="1469498" y="90297"/>
                    </a:lnTo>
                    <a:lnTo>
                      <a:pt x="1454353" y="89383"/>
                    </a:lnTo>
                    <a:lnTo>
                      <a:pt x="1454353" y="89383"/>
                    </a:lnTo>
                    <a:lnTo>
                      <a:pt x="1439265" y="88468"/>
                    </a:lnTo>
                    <a:lnTo>
                      <a:pt x="1439265" y="88468"/>
                    </a:lnTo>
                    <a:lnTo>
                      <a:pt x="1424121" y="87553"/>
                    </a:lnTo>
                    <a:lnTo>
                      <a:pt x="1424121" y="87553"/>
                    </a:lnTo>
                    <a:lnTo>
                      <a:pt x="1409034" y="86582"/>
                    </a:lnTo>
                    <a:lnTo>
                      <a:pt x="1409034" y="86582"/>
                    </a:lnTo>
                    <a:lnTo>
                      <a:pt x="1390974" y="85496"/>
                    </a:lnTo>
                    <a:lnTo>
                      <a:pt x="1390974" y="85496"/>
                    </a:lnTo>
                    <a:lnTo>
                      <a:pt x="1378801" y="84753"/>
                    </a:lnTo>
                    <a:lnTo>
                      <a:pt x="1378801" y="84753"/>
                    </a:lnTo>
                    <a:lnTo>
                      <a:pt x="1363656" y="83839"/>
                    </a:lnTo>
                    <a:lnTo>
                      <a:pt x="1363656" y="83839"/>
                    </a:lnTo>
                    <a:lnTo>
                      <a:pt x="1348511" y="82868"/>
                    </a:lnTo>
                    <a:lnTo>
                      <a:pt x="1348511" y="82868"/>
                    </a:lnTo>
                    <a:lnTo>
                      <a:pt x="1330509" y="81781"/>
                    </a:lnTo>
                    <a:lnTo>
                      <a:pt x="1330509" y="81781"/>
                    </a:lnTo>
                    <a:lnTo>
                      <a:pt x="1318337" y="81038"/>
                    </a:lnTo>
                    <a:lnTo>
                      <a:pt x="1318337" y="81038"/>
                    </a:lnTo>
                    <a:lnTo>
                      <a:pt x="1303192" y="80124"/>
                    </a:lnTo>
                    <a:lnTo>
                      <a:pt x="1303192" y="80124"/>
                    </a:lnTo>
                    <a:lnTo>
                      <a:pt x="1288047" y="79153"/>
                    </a:lnTo>
                    <a:lnTo>
                      <a:pt x="1288047" y="79153"/>
                    </a:lnTo>
                    <a:lnTo>
                      <a:pt x="1272959" y="78238"/>
                    </a:lnTo>
                    <a:lnTo>
                      <a:pt x="1272959" y="78238"/>
                    </a:lnTo>
                    <a:lnTo>
                      <a:pt x="1257814" y="77324"/>
                    </a:lnTo>
                    <a:lnTo>
                      <a:pt x="1257814" y="77324"/>
                    </a:lnTo>
                    <a:lnTo>
                      <a:pt x="1242727" y="76410"/>
                    </a:lnTo>
                    <a:lnTo>
                      <a:pt x="1242727" y="76410"/>
                    </a:lnTo>
                    <a:lnTo>
                      <a:pt x="1227582" y="75438"/>
                    </a:lnTo>
                    <a:lnTo>
                      <a:pt x="1227582" y="75438"/>
                    </a:lnTo>
                    <a:lnTo>
                      <a:pt x="1212495" y="74524"/>
                    </a:lnTo>
                    <a:lnTo>
                      <a:pt x="1212495" y="74524"/>
                    </a:lnTo>
                    <a:lnTo>
                      <a:pt x="1197350" y="73609"/>
                    </a:lnTo>
                    <a:lnTo>
                      <a:pt x="1197350" y="73609"/>
                    </a:lnTo>
                    <a:lnTo>
                      <a:pt x="1179347" y="72466"/>
                    </a:lnTo>
                    <a:lnTo>
                      <a:pt x="1179347" y="72466"/>
                    </a:lnTo>
                    <a:lnTo>
                      <a:pt x="1167117" y="71724"/>
                    </a:lnTo>
                    <a:lnTo>
                      <a:pt x="1167117" y="71724"/>
                    </a:lnTo>
                    <a:lnTo>
                      <a:pt x="1152030" y="70809"/>
                    </a:lnTo>
                    <a:lnTo>
                      <a:pt x="1152030" y="70809"/>
                    </a:lnTo>
                    <a:lnTo>
                      <a:pt x="1133971" y="69723"/>
                    </a:lnTo>
                    <a:lnTo>
                      <a:pt x="1133971" y="69723"/>
                    </a:lnTo>
                    <a:lnTo>
                      <a:pt x="1121798" y="68923"/>
                    </a:lnTo>
                    <a:lnTo>
                      <a:pt x="1121798" y="68923"/>
                    </a:lnTo>
                    <a:lnTo>
                      <a:pt x="1106653" y="68009"/>
                    </a:lnTo>
                    <a:lnTo>
                      <a:pt x="1106653" y="68009"/>
                    </a:lnTo>
                    <a:lnTo>
                      <a:pt x="1091565" y="67094"/>
                    </a:lnTo>
                    <a:lnTo>
                      <a:pt x="1091565" y="67094"/>
                    </a:lnTo>
                    <a:lnTo>
                      <a:pt x="1076420" y="66179"/>
                    </a:lnTo>
                    <a:lnTo>
                      <a:pt x="1076420" y="66179"/>
                    </a:lnTo>
                    <a:lnTo>
                      <a:pt x="1061332" y="65208"/>
                    </a:lnTo>
                    <a:lnTo>
                      <a:pt x="1061332" y="65208"/>
                    </a:lnTo>
                    <a:lnTo>
                      <a:pt x="1046188" y="64294"/>
                    </a:lnTo>
                    <a:lnTo>
                      <a:pt x="1046188" y="64294"/>
                    </a:lnTo>
                    <a:lnTo>
                      <a:pt x="1031101" y="63379"/>
                    </a:lnTo>
                    <a:lnTo>
                      <a:pt x="1031101" y="63379"/>
                    </a:lnTo>
                    <a:lnTo>
                      <a:pt x="1015956" y="62465"/>
                    </a:lnTo>
                    <a:lnTo>
                      <a:pt x="1015956" y="62465"/>
                    </a:lnTo>
                    <a:lnTo>
                      <a:pt x="1000868" y="61493"/>
                    </a:lnTo>
                    <a:lnTo>
                      <a:pt x="1000868" y="61493"/>
                    </a:lnTo>
                    <a:lnTo>
                      <a:pt x="985723" y="60579"/>
                    </a:lnTo>
                    <a:lnTo>
                      <a:pt x="985723" y="60579"/>
                    </a:lnTo>
                    <a:lnTo>
                      <a:pt x="970635" y="59664"/>
                    </a:lnTo>
                    <a:lnTo>
                      <a:pt x="970635" y="59664"/>
                    </a:lnTo>
                    <a:lnTo>
                      <a:pt x="955491" y="58693"/>
                    </a:lnTo>
                    <a:lnTo>
                      <a:pt x="955491" y="58693"/>
                    </a:lnTo>
                    <a:lnTo>
                      <a:pt x="940404" y="57779"/>
                    </a:lnTo>
                    <a:lnTo>
                      <a:pt x="940404" y="57779"/>
                    </a:lnTo>
                    <a:lnTo>
                      <a:pt x="925259" y="56864"/>
                    </a:lnTo>
                    <a:lnTo>
                      <a:pt x="925259" y="56864"/>
                    </a:lnTo>
                    <a:lnTo>
                      <a:pt x="910171" y="55950"/>
                    </a:lnTo>
                    <a:lnTo>
                      <a:pt x="910171" y="55950"/>
                    </a:lnTo>
                    <a:lnTo>
                      <a:pt x="895026" y="54978"/>
                    </a:lnTo>
                    <a:lnTo>
                      <a:pt x="895026" y="54978"/>
                    </a:lnTo>
                    <a:lnTo>
                      <a:pt x="879938" y="54064"/>
                    </a:lnTo>
                    <a:lnTo>
                      <a:pt x="879938" y="54064"/>
                    </a:lnTo>
                    <a:lnTo>
                      <a:pt x="864794" y="53150"/>
                    </a:lnTo>
                    <a:lnTo>
                      <a:pt x="864794" y="53150"/>
                    </a:lnTo>
                    <a:lnTo>
                      <a:pt x="849707" y="52235"/>
                    </a:lnTo>
                    <a:lnTo>
                      <a:pt x="849707" y="52235"/>
                    </a:lnTo>
                    <a:lnTo>
                      <a:pt x="834562" y="51263"/>
                    </a:lnTo>
                    <a:lnTo>
                      <a:pt x="834562" y="51263"/>
                    </a:lnTo>
                    <a:lnTo>
                      <a:pt x="819474" y="50349"/>
                    </a:lnTo>
                    <a:lnTo>
                      <a:pt x="819474" y="50349"/>
                    </a:lnTo>
                    <a:lnTo>
                      <a:pt x="804329" y="49435"/>
                    </a:lnTo>
                    <a:lnTo>
                      <a:pt x="804329" y="49435"/>
                    </a:lnTo>
                    <a:lnTo>
                      <a:pt x="789241" y="48520"/>
                    </a:lnTo>
                    <a:lnTo>
                      <a:pt x="789241" y="48520"/>
                    </a:lnTo>
                    <a:lnTo>
                      <a:pt x="774097" y="47548"/>
                    </a:lnTo>
                    <a:lnTo>
                      <a:pt x="774097" y="47548"/>
                    </a:lnTo>
                    <a:lnTo>
                      <a:pt x="756038" y="46463"/>
                    </a:lnTo>
                    <a:lnTo>
                      <a:pt x="756038" y="46463"/>
                    </a:lnTo>
                    <a:lnTo>
                      <a:pt x="743865" y="45720"/>
                    </a:lnTo>
                    <a:lnTo>
                      <a:pt x="743865" y="45720"/>
                    </a:lnTo>
                    <a:lnTo>
                      <a:pt x="728720" y="44805"/>
                    </a:lnTo>
                    <a:lnTo>
                      <a:pt x="728720" y="44805"/>
                    </a:lnTo>
                    <a:lnTo>
                      <a:pt x="710717" y="43663"/>
                    </a:lnTo>
                    <a:lnTo>
                      <a:pt x="710717" y="43663"/>
                    </a:lnTo>
                    <a:lnTo>
                      <a:pt x="698487" y="42920"/>
                    </a:lnTo>
                    <a:lnTo>
                      <a:pt x="698487" y="42920"/>
                    </a:lnTo>
                    <a:lnTo>
                      <a:pt x="683399" y="42005"/>
                    </a:lnTo>
                    <a:lnTo>
                      <a:pt x="683399" y="42005"/>
                    </a:lnTo>
                    <a:lnTo>
                      <a:pt x="668255" y="41033"/>
                    </a:lnTo>
                    <a:lnTo>
                      <a:pt x="668255" y="41033"/>
                    </a:lnTo>
                    <a:lnTo>
                      <a:pt x="653168" y="40119"/>
                    </a:lnTo>
                    <a:lnTo>
                      <a:pt x="653168" y="40119"/>
                    </a:lnTo>
                    <a:lnTo>
                      <a:pt x="638023" y="39205"/>
                    </a:lnTo>
                    <a:lnTo>
                      <a:pt x="638023" y="39205"/>
                    </a:lnTo>
                    <a:lnTo>
                      <a:pt x="622935" y="38290"/>
                    </a:lnTo>
                    <a:lnTo>
                      <a:pt x="622935" y="38290"/>
                    </a:lnTo>
                    <a:lnTo>
                      <a:pt x="607790" y="37319"/>
                    </a:lnTo>
                    <a:lnTo>
                      <a:pt x="607790" y="37319"/>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89"/>
                    </a:lnTo>
                    <a:lnTo>
                      <a:pt x="486861" y="29889"/>
                    </a:lnTo>
                    <a:lnTo>
                      <a:pt x="471774" y="28975"/>
                    </a:lnTo>
                    <a:lnTo>
                      <a:pt x="471774" y="28975"/>
                    </a:lnTo>
                    <a:lnTo>
                      <a:pt x="456629" y="28061"/>
                    </a:lnTo>
                    <a:lnTo>
                      <a:pt x="456629" y="28061"/>
                    </a:lnTo>
                    <a:lnTo>
                      <a:pt x="441541" y="27146"/>
                    </a:lnTo>
                    <a:lnTo>
                      <a:pt x="441541" y="27146"/>
                    </a:lnTo>
                    <a:lnTo>
                      <a:pt x="426396" y="26174"/>
                    </a:lnTo>
                    <a:lnTo>
                      <a:pt x="426396" y="26174"/>
                    </a:lnTo>
                    <a:lnTo>
                      <a:pt x="411308" y="25261"/>
                    </a:lnTo>
                    <a:lnTo>
                      <a:pt x="411308" y="25261"/>
                    </a:lnTo>
                    <a:lnTo>
                      <a:pt x="396164" y="24346"/>
                    </a:lnTo>
                    <a:lnTo>
                      <a:pt x="396164" y="24346"/>
                    </a:lnTo>
                    <a:lnTo>
                      <a:pt x="381077" y="23374"/>
                    </a:lnTo>
                    <a:lnTo>
                      <a:pt x="381077" y="23374"/>
                    </a:lnTo>
                    <a:lnTo>
                      <a:pt x="365932" y="22460"/>
                    </a:lnTo>
                    <a:lnTo>
                      <a:pt x="365932" y="22460"/>
                    </a:lnTo>
                    <a:lnTo>
                      <a:pt x="350844" y="21546"/>
                    </a:lnTo>
                    <a:lnTo>
                      <a:pt x="350844" y="21546"/>
                    </a:lnTo>
                    <a:lnTo>
                      <a:pt x="335699" y="20631"/>
                    </a:lnTo>
                    <a:lnTo>
                      <a:pt x="335699" y="20631"/>
                    </a:lnTo>
                    <a:lnTo>
                      <a:pt x="320611" y="19659"/>
                    </a:lnTo>
                    <a:lnTo>
                      <a:pt x="320611" y="19659"/>
                    </a:lnTo>
                    <a:lnTo>
                      <a:pt x="305467" y="18745"/>
                    </a:lnTo>
                    <a:lnTo>
                      <a:pt x="305467" y="18745"/>
                    </a:lnTo>
                    <a:lnTo>
                      <a:pt x="287407" y="17659"/>
                    </a:lnTo>
                    <a:lnTo>
                      <a:pt x="287407" y="17659"/>
                    </a:lnTo>
                    <a:lnTo>
                      <a:pt x="275234" y="16916"/>
                    </a:lnTo>
                    <a:lnTo>
                      <a:pt x="275234" y="16916"/>
                    </a:lnTo>
                    <a:lnTo>
                      <a:pt x="260147" y="15945"/>
                    </a:lnTo>
                    <a:lnTo>
                      <a:pt x="260147" y="15945"/>
                    </a:lnTo>
                    <a:lnTo>
                      <a:pt x="242087" y="14859"/>
                    </a:lnTo>
                    <a:lnTo>
                      <a:pt x="242087" y="14859"/>
                    </a:lnTo>
                    <a:lnTo>
                      <a:pt x="229857" y="14116"/>
                    </a:lnTo>
                    <a:lnTo>
                      <a:pt x="229857" y="14116"/>
                    </a:lnTo>
                    <a:lnTo>
                      <a:pt x="214770" y="13201"/>
                    </a:lnTo>
                    <a:lnTo>
                      <a:pt x="214770" y="13201"/>
                    </a:lnTo>
                    <a:lnTo>
                      <a:pt x="199625" y="12230"/>
                    </a:lnTo>
                    <a:lnTo>
                      <a:pt x="199625" y="12230"/>
                    </a:lnTo>
                    <a:lnTo>
                      <a:pt x="184537" y="11316"/>
                    </a:lnTo>
                    <a:lnTo>
                      <a:pt x="184537" y="11316"/>
                    </a:lnTo>
                    <a:lnTo>
                      <a:pt x="169393" y="10401"/>
                    </a:lnTo>
                    <a:lnTo>
                      <a:pt x="169393" y="10401"/>
                    </a:lnTo>
                    <a:lnTo>
                      <a:pt x="154305" y="9430"/>
                    </a:lnTo>
                    <a:lnTo>
                      <a:pt x="154305" y="9430"/>
                    </a:lnTo>
                    <a:lnTo>
                      <a:pt x="139160" y="8515"/>
                    </a:lnTo>
                    <a:lnTo>
                      <a:pt x="139160" y="8515"/>
                    </a:lnTo>
                    <a:lnTo>
                      <a:pt x="124073" y="7601"/>
                    </a:lnTo>
                    <a:lnTo>
                      <a:pt x="124073" y="7601"/>
                    </a:lnTo>
                    <a:lnTo>
                      <a:pt x="108928" y="6687"/>
                    </a:lnTo>
                    <a:lnTo>
                      <a:pt x="108928" y="6687"/>
                    </a:lnTo>
                    <a:lnTo>
                      <a:pt x="93840" y="5715"/>
                    </a:lnTo>
                    <a:lnTo>
                      <a:pt x="93840" y="5715"/>
                    </a:lnTo>
                    <a:lnTo>
                      <a:pt x="75781" y="4629"/>
                    </a:lnTo>
                    <a:lnTo>
                      <a:pt x="75781" y="4629"/>
                    </a:lnTo>
                    <a:lnTo>
                      <a:pt x="63608" y="3886"/>
                    </a:lnTo>
                    <a:lnTo>
                      <a:pt x="63608" y="3886"/>
                    </a:lnTo>
                    <a:lnTo>
                      <a:pt x="48463" y="2972"/>
                    </a:lnTo>
                    <a:lnTo>
                      <a:pt x="48463" y="2972"/>
                    </a:lnTo>
                    <a:lnTo>
                      <a:pt x="33375" y="2000"/>
                    </a:lnTo>
                    <a:lnTo>
                      <a:pt x="33375" y="2000"/>
                    </a:lnTo>
                    <a:lnTo>
                      <a:pt x="18231" y="1086"/>
                    </a:lnTo>
                    <a:lnTo>
                      <a:pt x="18231" y="1086"/>
                    </a:lnTo>
                    <a:lnTo>
                      <a:pt x="228" y="0"/>
                    </a:lnTo>
                    <a:lnTo>
                      <a:pt x="0" y="3715"/>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51"/>
              <p:cNvSpPr/>
              <p:nvPr/>
            </p:nvSpPr>
            <p:spPr>
              <a:xfrm rot="-196847">
                <a:off x="6701644" y="6022254"/>
                <a:ext cx="1514817" cy="96812"/>
              </a:xfrm>
              <a:custGeom>
                <a:rect b="b" l="l" r="r" t="t"/>
                <a:pathLst>
                  <a:path extrusionOk="0" h="96812" w="1514817">
                    <a:moveTo>
                      <a:pt x="15087" y="4629"/>
                    </a:moveTo>
                    <a:lnTo>
                      <a:pt x="30232" y="5543"/>
                    </a:lnTo>
                    <a:lnTo>
                      <a:pt x="30232" y="5543"/>
                    </a:lnTo>
                    <a:lnTo>
                      <a:pt x="45320" y="6458"/>
                    </a:lnTo>
                    <a:lnTo>
                      <a:pt x="45320" y="6458"/>
                    </a:lnTo>
                    <a:lnTo>
                      <a:pt x="60464" y="7373"/>
                    </a:lnTo>
                    <a:lnTo>
                      <a:pt x="60464" y="7373"/>
                    </a:lnTo>
                    <a:lnTo>
                      <a:pt x="75552" y="8344"/>
                    </a:lnTo>
                    <a:lnTo>
                      <a:pt x="75552" y="8344"/>
                    </a:lnTo>
                    <a:lnTo>
                      <a:pt x="90697" y="9258"/>
                    </a:lnTo>
                    <a:lnTo>
                      <a:pt x="90697" y="9258"/>
                    </a:lnTo>
                    <a:lnTo>
                      <a:pt x="108699" y="10344"/>
                    </a:lnTo>
                    <a:lnTo>
                      <a:pt x="108699" y="10344"/>
                    </a:lnTo>
                    <a:lnTo>
                      <a:pt x="120929" y="11087"/>
                    </a:lnTo>
                    <a:lnTo>
                      <a:pt x="120929" y="11087"/>
                    </a:lnTo>
                    <a:lnTo>
                      <a:pt x="136017" y="12059"/>
                    </a:lnTo>
                    <a:lnTo>
                      <a:pt x="136017" y="12059"/>
                    </a:lnTo>
                    <a:lnTo>
                      <a:pt x="151161" y="12973"/>
                    </a:lnTo>
                    <a:lnTo>
                      <a:pt x="151161" y="12973"/>
                    </a:lnTo>
                    <a:lnTo>
                      <a:pt x="166249" y="13888"/>
                    </a:lnTo>
                    <a:lnTo>
                      <a:pt x="166249" y="13888"/>
                    </a:lnTo>
                    <a:lnTo>
                      <a:pt x="181394" y="14859"/>
                    </a:lnTo>
                    <a:lnTo>
                      <a:pt x="181394" y="14859"/>
                    </a:lnTo>
                    <a:lnTo>
                      <a:pt x="196481" y="15773"/>
                    </a:lnTo>
                    <a:lnTo>
                      <a:pt x="196481" y="15773"/>
                    </a:lnTo>
                    <a:lnTo>
                      <a:pt x="211626" y="16688"/>
                    </a:lnTo>
                    <a:lnTo>
                      <a:pt x="211626" y="16688"/>
                    </a:lnTo>
                    <a:lnTo>
                      <a:pt x="226714" y="17603"/>
                    </a:lnTo>
                    <a:lnTo>
                      <a:pt x="226714" y="17603"/>
                    </a:lnTo>
                    <a:lnTo>
                      <a:pt x="241859" y="18574"/>
                    </a:lnTo>
                    <a:lnTo>
                      <a:pt x="241859" y="18574"/>
                    </a:lnTo>
                    <a:lnTo>
                      <a:pt x="256946" y="19488"/>
                    </a:lnTo>
                    <a:lnTo>
                      <a:pt x="256946" y="19488"/>
                    </a:lnTo>
                    <a:lnTo>
                      <a:pt x="272091" y="20403"/>
                    </a:lnTo>
                    <a:lnTo>
                      <a:pt x="272091" y="20403"/>
                    </a:lnTo>
                    <a:lnTo>
                      <a:pt x="287179" y="21317"/>
                    </a:lnTo>
                    <a:lnTo>
                      <a:pt x="287179" y="21317"/>
                    </a:lnTo>
                    <a:lnTo>
                      <a:pt x="302323" y="22289"/>
                    </a:lnTo>
                    <a:lnTo>
                      <a:pt x="302323" y="22289"/>
                    </a:lnTo>
                    <a:lnTo>
                      <a:pt x="320383" y="23375"/>
                    </a:lnTo>
                    <a:lnTo>
                      <a:pt x="320383" y="23375"/>
                    </a:lnTo>
                    <a:lnTo>
                      <a:pt x="332556" y="24117"/>
                    </a:lnTo>
                    <a:lnTo>
                      <a:pt x="332556" y="24117"/>
                    </a:lnTo>
                    <a:lnTo>
                      <a:pt x="347643" y="25032"/>
                    </a:lnTo>
                    <a:lnTo>
                      <a:pt x="347643" y="25032"/>
                    </a:lnTo>
                    <a:lnTo>
                      <a:pt x="365703" y="26175"/>
                    </a:lnTo>
                    <a:lnTo>
                      <a:pt x="365703" y="26175"/>
                    </a:lnTo>
                    <a:lnTo>
                      <a:pt x="377933" y="26918"/>
                    </a:lnTo>
                    <a:lnTo>
                      <a:pt x="377933" y="26918"/>
                    </a:lnTo>
                    <a:lnTo>
                      <a:pt x="393021" y="27832"/>
                    </a:lnTo>
                    <a:lnTo>
                      <a:pt x="393021" y="27832"/>
                    </a:lnTo>
                    <a:lnTo>
                      <a:pt x="408165" y="28804"/>
                    </a:lnTo>
                    <a:lnTo>
                      <a:pt x="408165" y="28804"/>
                    </a:lnTo>
                    <a:lnTo>
                      <a:pt x="423253" y="29718"/>
                    </a:lnTo>
                    <a:lnTo>
                      <a:pt x="423253" y="29718"/>
                    </a:lnTo>
                    <a:lnTo>
                      <a:pt x="438397" y="30632"/>
                    </a:lnTo>
                    <a:lnTo>
                      <a:pt x="438397" y="30632"/>
                    </a:lnTo>
                    <a:lnTo>
                      <a:pt x="453485" y="31547"/>
                    </a:lnTo>
                    <a:lnTo>
                      <a:pt x="453485" y="31547"/>
                    </a:lnTo>
                    <a:lnTo>
                      <a:pt x="468630" y="32519"/>
                    </a:lnTo>
                    <a:lnTo>
                      <a:pt x="468630" y="32519"/>
                    </a:lnTo>
                    <a:lnTo>
                      <a:pt x="483718" y="33433"/>
                    </a:lnTo>
                    <a:lnTo>
                      <a:pt x="483718" y="33433"/>
                    </a:lnTo>
                    <a:lnTo>
                      <a:pt x="498862" y="34347"/>
                    </a:lnTo>
                    <a:lnTo>
                      <a:pt x="498862" y="34347"/>
                    </a:lnTo>
                    <a:lnTo>
                      <a:pt x="513950" y="35262"/>
                    </a:lnTo>
                    <a:lnTo>
                      <a:pt x="513950" y="35262"/>
                    </a:lnTo>
                    <a:lnTo>
                      <a:pt x="529094" y="36234"/>
                    </a:lnTo>
                    <a:lnTo>
                      <a:pt x="529094" y="36234"/>
                    </a:lnTo>
                    <a:lnTo>
                      <a:pt x="544182" y="37148"/>
                    </a:lnTo>
                    <a:lnTo>
                      <a:pt x="544182" y="37148"/>
                    </a:lnTo>
                    <a:lnTo>
                      <a:pt x="559327" y="38062"/>
                    </a:lnTo>
                    <a:lnTo>
                      <a:pt x="559327" y="38062"/>
                    </a:lnTo>
                    <a:lnTo>
                      <a:pt x="577329" y="39205"/>
                    </a:lnTo>
                    <a:lnTo>
                      <a:pt x="577329" y="39205"/>
                    </a:lnTo>
                    <a:lnTo>
                      <a:pt x="589559" y="39948"/>
                    </a:lnTo>
                    <a:lnTo>
                      <a:pt x="589559" y="39948"/>
                    </a:lnTo>
                    <a:lnTo>
                      <a:pt x="604647" y="40862"/>
                    </a:lnTo>
                    <a:lnTo>
                      <a:pt x="604647" y="40862"/>
                    </a:lnTo>
                    <a:lnTo>
                      <a:pt x="619792" y="41777"/>
                    </a:lnTo>
                    <a:lnTo>
                      <a:pt x="619792" y="41777"/>
                    </a:lnTo>
                    <a:lnTo>
                      <a:pt x="634879" y="42691"/>
                    </a:lnTo>
                    <a:lnTo>
                      <a:pt x="634879" y="42691"/>
                    </a:lnTo>
                    <a:lnTo>
                      <a:pt x="650024" y="43663"/>
                    </a:lnTo>
                    <a:lnTo>
                      <a:pt x="650024" y="43663"/>
                    </a:lnTo>
                    <a:lnTo>
                      <a:pt x="665112" y="44577"/>
                    </a:lnTo>
                    <a:lnTo>
                      <a:pt x="665112" y="44577"/>
                    </a:lnTo>
                    <a:lnTo>
                      <a:pt x="680257" y="45492"/>
                    </a:lnTo>
                    <a:lnTo>
                      <a:pt x="680257" y="45492"/>
                    </a:lnTo>
                    <a:lnTo>
                      <a:pt x="695344" y="46463"/>
                    </a:lnTo>
                    <a:lnTo>
                      <a:pt x="695344" y="46463"/>
                    </a:lnTo>
                    <a:lnTo>
                      <a:pt x="710489" y="47378"/>
                    </a:lnTo>
                    <a:lnTo>
                      <a:pt x="710489" y="47378"/>
                    </a:lnTo>
                    <a:lnTo>
                      <a:pt x="725576" y="48292"/>
                    </a:lnTo>
                    <a:lnTo>
                      <a:pt x="725576" y="48292"/>
                    </a:lnTo>
                    <a:lnTo>
                      <a:pt x="740721" y="49206"/>
                    </a:lnTo>
                    <a:lnTo>
                      <a:pt x="740721" y="49206"/>
                    </a:lnTo>
                    <a:lnTo>
                      <a:pt x="755809" y="50178"/>
                    </a:lnTo>
                    <a:lnTo>
                      <a:pt x="755809" y="50178"/>
                    </a:lnTo>
                    <a:lnTo>
                      <a:pt x="770954" y="51092"/>
                    </a:lnTo>
                    <a:lnTo>
                      <a:pt x="770954" y="51092"/>
                    </a:lnTo>
                    <a:lnTo>
                      <a:pt x="789013" y="52178"/>
                    </a:lnTo>
                    <a:lnTo>
                      <a:pt x="789013" y="52178"/>
                    </a:lnTo>
                    <a:lnTo>
                      <a:pt x="801186" y="52921"/>
                    </a:lnTo>
                    <a:lnTo>
                      <a:pt x="801186" y="52921"/>
                    </a:lnTo>
                    <a:lnTo>
                      <a:pt x="816273" y="53893"/>
                    </a:lnTo>
                    <a:lnTo>
                      <a:pt x="816273" y="53893"/>
                    </a:lnTo>
                    <a:lnTo>
                      <a:pt x="831418" y="54807"/>
                    </a:lnTo>
                    <a:lnTo>
                      <a:pt x="831418" y="54807"/>
                    </a:lnTo>
                    <a:lnTo>
                      <a:pt x="846563" y="55721"/>
                    </a:lnTo>
                    <a:lnTo>
                      <a:pt x="846563" y="55721"/>
                    </a:lnTo>
                    <a:lnTo>
                      <a:pt x="861651" y="56636"/>
                    </a:lnTo>
                    <a:lnTo>
                      <a:pt x="861651" y="56636"/>
                    </a:lnTo>
                    <a:lnTo>
                      <a:pt x="876738" y="57608"/>
                    </a:lnTo>
                    <a:lnTo>
                      <a:pt x="876738" y="57608"/>
                    </a:lnTo>
                    <a:lnTo>
                      <a:pt x="891883" y="58522"/>
                    </a:lnTo>
                    <a:lnTo>
                      <a:pt x="891883" y="58522"/>
                    </a:lnTo>
                    <a:lnTo>
                      <a:pt x="907027" y="59436"/>
                    </a:lnTo>
                    <a:lnTo>
                      <a:pt x="907027" y="59436"/>
                    </a:lnTo>
                    <a:lnTo>
                      <a:pt x="925030" y="60579"/>
                    </a:lnTo>
                    <a:lnTo>
                      <a:pt x="925030" y="60579"/>
                    </a:lnTo>
                    <a:lnTo>
                      <a:pt x="937260" y="61322"/>
                    </a:lnTo>
                    <a:lnTo>
                      <a:pt x="937260" y="61322"/>
                    </a:lnTo>
                    <a:lnTo>
                      <a:pt x="952348" y="62236"/>
                    </a:lnTo>
                    <a:lnTo>
                      <a:pt x="952348" y="62236"/>
                    </a:lnTo>
                    <a:lnTo>
                      <a:pt x="967492" y="63151"/>
                    </a:lnTo>
                    <a:lnTo>
                      <a:pt x="967492" y="63151"/>
                    </a:lnTo>
                    <a:lnTo>
                      <a:pt x="982580" y="64122"/>
                    </a:lnTo>
                    <a:lnTo>
                      <a:pt x="982580" y="64122"/>
                    </a:lnTo>
                    <a:lnTo>
                      <a:pt x="1000639" y="65208"/>
                    </a:lnTo>
                    <a:lnTo>
                      <a:pt x="1000639" y="65208"/>
                    </a:lnTo>
                    <a:lnTo>
                      <a:pt x="1012812" y="65951"/>
                    </a:lnTo>
                    <a:lnTo>
                      <a:pt x="1012812" y="65951"/>
                    </a:lnTo>
                    <a:lnTo>
                      <a:pt x="1027957" y="66866"/>
                    </a:lnTo>
                    <a:lnTo>
                      <a:pt x="1027957" y="66866"/>
                    </a:lnTo>
                    <a:lnTo>
                      <a:pt x="1045959" y="68009"/>
                    </a:lnTo>
                    <a:lnTo>
                      <a:pt x="1045959" y="68009"/>
                    </a:lnTo>
                    <a:lnTo>
                      <a:pt x="1058189" y="68752"/>
                    </a:lnTo>
                    <a:lnTo>
                      <a:pt x="1058189" y="68752"/>
                    </a:lnTo>
                    <a:lnTo>
                      <a:pt x="1073277" y="69666"/>
                    </a:lnTo>
                    <a:lnTo>
                      <a:pt x="1073277" y="69666"/>
                    </a:lnTo>
                    <a:lnTo>
                      <a:pt x="1088422" y="70580"/>
                    </a:lnTo>
                    <a:lnTo>
                      <a:pt x="1088422" y="70580"/>
                    </a:lnTo>
                    <a:lnTo>
                      <a:pt x="1103509" y="71552"/>
                    </a:lnTo>
                    <a:lnTo>
                      <a:pt x="1103509" y="71552"/>
                    </a:lnTo>
                    <a:lnTo>
                      <a:pt x="1118654" y="72467"/>
                    </a:lnTo>
                    <a:lnTo>
                      <a:pt x="1118654" y="72467"/>
                    </a:lnTo>
                    <a:lnTo>
                      <a:pt x="1133742" y="73381"/>
                    </a:lnTo>
                    <a:lnTo>
                      <a:pt x="1133742" y="73381"/>
                    </a:lnTo>
                    <a:lnTo>
                      <a:pt x="1148887" y="74295"/>
                    </a:lnTo>
                    <a:lnTo>
                      <a:pt x="1148887" y="74295"/>
                    </a:lnTo>
                    <a:lnTo>
                      <a:pt x="1163974" y="75267"/>
                    </a:lnTo>
                    <a:lnTo>
                      <a:pt x="1163974" y="75267"/>
                    </a:lnTo>
                    <a:lnTo>
                      <a:pt x="1179119" y="76181"/>
                    </a:lnTo>
                    <a:lnTo>
                      <a:pt x="1179119" y="76181"/>
                    </a:lnTo>
                    <a:lnTo>
                      <a:pt x="1194206" y="77095"/>
                    </a:lnTo>
                    <a:lnTo>
                      <a:pt x="1194206" y="77095"/>
                    </a:lnTo>
                    <a:lnTo>
                      <a:pt x="1212266" y="78239"/>
                    </a:lnTo>
                    <a:lnTo>
                      <a:pt x="1212266" y="78239"/>
                    </a:lnTo>
                    <a:lnTo>
                      <a:pt x="1224439" y="78982"/>
                    </a:lnTo>
                    <a:lnTo>
                      <a:pt x="1224439" y="78982"/>
                    </a:lnTo>
                    <a:lnTo>
                      <a:pt x="1239584" y="79896"/>
                    </a:lnTo>
                    <a:lnTo>
                      <a:pt x="1239584" y="79896"/>
                    </a:lnTo>
                    <a:lnTo>
                      <a:pt x="1254671" y="80810"/>
                    </a:lnTo>
                    <a:lnTo>
                      <a:pt x="1254671" y="80810"/>
                    </a:lnTo>
                    <a:lnTo>
                      <a:pt x="1272730" y="81954"/>
                    </a:lnTo>
                    <a:lnTo>
                      <a:pt x="1272730" y="81954"/>
                    </a:lnTo>
                    <a:lnTo>
                      <a:pt x="1284903" y="82696"/>
                    </a:lnTo>
                    <a:lnTo>
                      <a:pt x="1284903" y="82696"/>
                    </a:lnTo>
                    <a:lnTo>
                      <a:pt x="1300048" y="83610"/>
                    </a:lnTo>
                    <a:lnTo>
                      <a:pt x="1300048" y="83610"/>
                    </a:lnTo>
                    <a:lnTo>
                      <a:pt x="1315136" y="84525"/>
                    </a:lnTo>
                    <a:lnTo>
                      <a:pt x="1315136" y="84525"/>
                    </a:lnTo>
                    <a:lnTo>
                      <a:pt x="1333195" y="85668"/>
                    </a:lnTo>
                    <a:lnTo>
                      <a:pt x="1333195" y="85668"/>
                    </a:lnTo>
                    <a:lnTo>
                      <a:pt x="1345368" y="86411"/>
                    </a:lnTo>
                    <a:lnTo>
                      <a:pt x="1345368" y="86411"/>
                    </a:lnTo>
                    <a:lnTo>
                      <a:pt x="1360513" y="87325"/>
                    </a:lnTo>
                    <a:lnTo>
                      <a:pt x="1360513" y="87325"/>
                    </a:lnTo>
                    <a:lnTo>
                      <a:pt x="1375600" y="88240"/>
                    </a:lnTo>
                    <a:lnTo>
                      <a:pt x="1375600" y="88240"/>
                    </a:lnTo>
                    <a:lnTo>
                      <a:pt x="1393660" y="89383"/>
                    </a:lnTo>
                    <a:lnTo>
                      <a:pt x="1393660" y="89383"/>
                    </a:lnTo>
                    <a:lnTo>
                      <a:pt x="1405833" y="90126"/>
                    </a:lnTo>
                    <a:lnTo>
                      <a:pt x="1405833" y="90126"/>
                    </a:lnTo>
                    <a:lnTo>
                      <a:pt x="1423892" y="91212"/>
                    </a:lnTo>
                    <a:lnTo>
                      <a:pt x="1423892" y="91212"/>
                    </a:lnTo>
                    <a:lnTo>
                      <a:pt x="1436065" y="91955"/>
                    </a:lnTo>
                    <a:lnTo>
                      <a:pt x="1436065" y="91955"/>
                    </a:lnTo>
                    <a:lnTo>
                      <a:pt x="1451210" y="92926"/>
                    </a:lnTo>
                    <a:lnTo>
                      <a:pt x="1451210" y="92926"/>
                    </a:lnTo>
                    <a:lnTo>
                      <a:pt x="1469269" y="94012"/>
                    </a:lnTo>
                    <a:lnTo>
                      <a:pt x="1469269" y="94012"/>
                    </a:lnTo>
                    <a:lnTo>
                      <a:pt x="1481442" y="94755"/>
                    </a:lnTo>
                    <a:lnTo>
                      <a:pt x="1481442" y="94755"/>
                    </a:lnTo>
                    <a:lnTo>
                      <a:pt x="1496587" y="95726"/>
                    </a:lnTo>
                    <a:lnTo>
                      <a:pt x="1496587" y="95726"/>
                    </a:lnTo>
                    <a:lnTo>
                      <a:pt x="1514589" y="96812"/>
                    </a:lnTo>
                    <a:lnTo>
                      <a:pt x="1514818" y="93098"/>
                    </a:lnTo>
                    <a:lnTo>
                      <a:pt x="1499730" y="92183"/>
                    </a:lnTo>
                    <a:lnTo>
                      <a:pt x="1499730" y="92183"/>
                    </a:lnTo>
                    <a:lnTo>
                      <a:pt x="1481671" y="91040"/>
                    </a:lnTo>
                    <a:lnTo>
                      <a:pt x="1481671" y="91040"/>
                    </a:lnTo>
                    <a:lnTo>
                      <a:pt x="1469498" y="90297"/>
                    </a:lnTo>
                    <a:lnTo>
                      <a:pt x="1469498" y="90297"/>
                    </a:lnTo>
                    <a:lnTo>
                      <a:pt x="1454353" y="89383"/>
                    </a:lnTo>
                    <a:lnTo>
                      <a:pt x="1454353" y="89383"/>
                    </a:lnTo>
                    <a:lnTo>
                      <a:pt x="1439265" y="88468"/>
                    </a:lnTo>
                    <a:lnTo>
                      <a:pt x="1439265" y="88468"/>
                    </a:lnTo>
                    <a:lnTo>
                      <a:pt x="1424121" y="87554"/>
                    </a:lnTo>
                    <a:lnTo>
                      <a:pt x="1424121" y="87554"/>
                    </a:lnTo>
                    <a:lnTo>
                      <a:pt x="1409033" y="86582"/>
                    </a:lnTo>
                    <a:lnTo>
                      <a:pt x="1409033" y="86582"/>
                    </a:lnTo>
                    <a:lnTo>
                      <a:pt x="1393889" y="85668"/>
                    </a:lnTo>
                    <a:lnTo>
                      <a:pt x="1393889" y="85668"/>
                    </a:lnTo>
                    <a:lnTo>
                      <a:pt x="1378801" y="84754"/>
                    </a:lnTo>
                    <a:lnTo>
                      <a:pt x="1378801" y="84754"/>
                    </a:lnTo>
                    <a:lnTo>
                      <a:pt x="1363656" y="83839"/>
                    </a:lnTo>
                    <a:lnTo>
                      <a:pt x="1363656" y="83839"/>
                    </a:lnTo>
                    <a:lnTo>
                      <a:pt x="1348511" y="82868"/>
                    </a:lnTo>
                    <a:lnTo>
                      <a:pt x="1348511" y="82868"/>
                    </a:lnTo>
                    <a:lnTo>
                      <a:pt x="1333424" y="81954"/>
                    </a:lnTo>
                    <a:lnTo>
                      <a:pt x="1333424" y="81954"/>
                    </a:lnTo>
                    <a:lnTo>
                      <a:pt x="1318279" y="81039"/>
                    </a:lnTo>
                    <a:lnTo>
                      <a:pt x="1318279" y="81039"/>
                    </a:lnTo>
                    <a:lnTo>
                      <a:pt x="1303192" y="80067"/>
                    </a:lnTo>
                    <a:lnTo>
                      <a:pt x="1303192" y="80067"/>
                    </a:lnTo>
                    <a:lnTo>
                      <a:pt x="1288047" y="79153"/>
                    </a:lnTo>
                    <a:lnTo>
                      <a:pt x="1288047" y="79153"/>
                    </a:lnTo>
                    <a:lnTo>
                      <a:pt x="1272959" y="78239"/>
                    </a:lnTo>
                    <a:lnTo>
                      <a:pt x="1272959" y="78239"/>
                    </a:lnTo>
                    <a:lnTo>
                      <a:pt x="1257814" y="77324"/>
                    </a:lnTo>
                    <a:lnTo>
                      <a:pt x="1257814" y="77324"/>
                    </a:lnTo>
                    <a:lnTo>
                      <a:pt x="1242727" y="76352"/>
                    </a:lnTo>
                    <a:lnTo>
                      <a:pt x="1242727" y="76352"/>
                    </a:lnTo>
                    <a:lnTo>
                      <a:pt x="1227582" y="75438"/>
                    </a:lnTo>
                    <a:lnTo>
                      <a:pt x="1227582" y="75438"/>
                    </a:lnTo>
                    <a:lnTo>
                      <a:pt x="1212494" y="74524"/>
                    </a:lnTo>
                    <a:lnTo>
                      <a:pt x="1212494" y="74524"/>
                    </a:lnTo>
                    <a:lnTo>
                      <a:pt x="1197350" y="73609"/>
                    </a:lnTo>
                    <a:lnTo>
                      <a:pt x="1197350" y="73609"/>
                    </a:lnTo>
                    <a:lnTo>
                      <a:pt x="1182262" y="72638"/>
                    </a:lnTo>
                    <a:lnTo>
                      <a:pt x="1182262" y="72638"/>
                    </a:lnTo>
                    <a:lnTo>
                      <a:pt x="1167117" y="71724"/>
                    </a:lnTo>
                    <a:lnTo>
                      <a:pt x="1167117" y="71724"/>
                    </a:lnTo>
                    <a:lnTo>
                      <a:pt x="1152030" y="70809"/>
                    </a:lnTo>
                    <a:lnTo>
                      <a:pt x="1152030" y="70809"/>
                    </a:lnTo>
                    <a:lnTo>
                      <a:pt x="1136885" y="69894"/>
                    </a:lnTo>
                    <a:lnTo>
                      <a:pt x="1136885" y="69894"/>
                    </a:lnTo>
                    <a:lnTo>
                      <a:pt x="1121797" y="68923"/>
                    </a:lnTo>
                    <a:lnTo>
                      <a:pt x="1121797" y="68923"/>
                    </a:lnTo>
                    <a:lnTo>
                      <a:pt x="1106653" y="68009"/>
                    </a:lnTo>
                    <a:lnTo>
                      <a:pt x="1106653" y="68009"/>
                    </a:lnTo>
                    <a:lnTo>
                      <a:pt x="1091565" y="67094"/>
                    </a:lnTo>
                    <a:lnTo>
                      <a:pt x="1091565" y="67094"/>
                    </a:lnTo>
                    <a:lnTo>
                      <a:pt x="1076420" y="66123"/>
                    </a:lnTo>
                    <a:lnTo>
                      <a:pt x="1076420" y="66123"/>
                    </a:lnTo>
                    <a:lnTo>
                      <a:pt x="1058418" y="65037"/>
                    </a:lnTo>
                    <a:lnTo>
                      <a:pt x="1058418" y="65037"/>
                    </a:lnTo>
                    <a:lnTo>
                      <a:pt x="1046188" y="64294"/>
                    </a:lnTo>
                    <a:lnTo>
                      <a:pt x="1046188" y="64294"/>
                    </a:lnTo>
                    <a:lnTo>
                      <a:pt x="1031100" y="63380"/>
                    </a:lnTo>
                    <a:lnTo>
                      <a:pt x="1031100" y="63380"/>
                    </a:lnTo>
                    <a:lnTo>
                      <a:pt x="1013041" y="62236"/>
                    </a:lnTo>
                    <a:lnTo>
                      <a:pt x="1013041" y="62236"/>
                    </a:lnTo>
                    <a:lnTo>
                      <a:pt x="1000868" y="61493"/>
                    </a:lnTo>
                    <a:lnTo>
                      <a:pt x="1000868" y="61493"/>
                    </a:lnTo>
                    <a:lnTo>
                      <a:pt x="985723" y="60579"/>
                    </a:lnTo>
                    <a:lnTo>
                      <a:pt x="985723" y="60579"/>
                    </a:lnTo>
                    <a:lnTo>
                      <a:pt x="970635" y="59665"/>
                    </a:lnTo>
                    <a:lnTo>
                      <a:pt x="970635" y="59665"/>
                    </a:lnTo>
                    <a:lnTo>
                      <a:pt x="955491" y="58693"/>
                    </a:lnTo>
                    <a:lnTo>
                      <a:pt x="955491" y="58693"/>
                    </a:lnTo>
                    <a:lnTo>
                      <a:pt x="940403" y="57779"/>
                    </a:lnTo>
                    <a:lnTo>
                      <a:pt x="940403" y="57779"/>
                    </a:lnTo>
                    <a:lnTo>
                      <a:pt x="925259" y="56865"/>
                    </a:lnTo>
                    <a:lnTo>
                      <a:pt x="925259" y="56865"/>
                    </a:lnTo>
                    <a:lnTo>
                      <a:pt x="910171" y="55950"/>
                    </a:lnTo>
                    <a:lnTo>
                      <a:pt x="910171" y="55950"/>
                    </a:lnTo>
                    <a:lnTo>
                      <a:pt x="895026" y="54978"/>
                    </a:lnTo>
                    <a:lnTo>
                      <a:pt x="895026" y="54978"/>
                    </a:lnTo>
                    <a:lnTo>
                      <a:pt x="879938" y="54064"/>
                    </a:lnTo>
                    <a:lnTo>
                      <a:pt x="879938" y="54064"/>
                    </a:lnTo>
                    <a:lnTo>
                      <a:pt x="864794" y="53150"/>
                    </a:lnTo>
                    <a:lnTo>
                      <a:pt x="864794" y="53150"/>
                    </a:lnTo>
                    <a:lnTo>
                      <a:pt x="846734" y="52006"/>
                    </a:lnTo>
                    <a:lnTo>
                      <a:pt x="846734" y="52006"/>
                    </a:lnTo>
                    <a:lnTo>
                      <a:pt x="834562" y="51263"/>
                    </a:lnTo>
                    <a:lnTo>
                      <a:pt x="834562" y="51263"/>
                    </a:lnTo>
                    <a:lnTo>
                      <a:pt x="819417" y="50349"/>
                    </a:lnTo>
                    <a:lnTo>
                      <a:pt x="819417" y="50349"/>
                    </a:lnTo>
                    <a:lnTo>
                      <a:pt x="804329" y="49435"/>
                    </a:lnTo>
                    <a:lnTo>
                      <a:pt x="804329" y="49435"/>
                    </a:lnTo>
                    <a:lnTo>
                      <a:pt x="789184" y="48463"/>
                    </a:lnTo>
                    <a:lnTo>
                      <a:pt x="789184" y="48463"/>
                    </a:lnTo>
                    <a:lnTo>
                      <a:pt x="774097" y="47549"/>
                    </a:lnTo>
                    <a:lnTo>
                      <a:pt x="774097" y="47549"/>
                    </a:lnTo>
                    <a:lnTo>
                      <a:pt x="758952" y="46635"/>
                    </a:lnTo>
                    <a:lnTo>
                      <a:pt x="758952" y="46635"/>
                    </a:lnTo>
                    <a:lnTo>
                      <a:pt x="743864" y="45720"/>
                    </a:lnTo>
                    <a:lnTo>
                      <a:pt x="743864" y="45720"/>
                    </a:lnTo>
                    <a:lnTo>
                      <a:pt x="728720" y="44749"/>
                    </a:lnTo>
                    <a:lnTo>
                      <a:pt x="728720" y="44749"/>
                    </a:lnTo>
                    <a:lnTo>
                      <a:pt x="713632" y="43834"/>
                    </a:lnTo>
                    <a:lnTo>
                      <a:pt x="713632" y="43834"/>
                    </a:lnTo>
                    <a:lnTo>
                      <a:pt x="698487" y="42920"/>
                    </a:lnTo>
                    <a:lnTo>
                      <a:pt x="698487" y="42920"/>
                    </a:lnTo>
                    <a:lnTo>
                      <a:pt x="683399" y="42005"/>
                    </a:lnTo>
                    <a:lnTo>
                      <a:pt x="683399" y="42005"/>
                    </a:lnTo>
                    <a:lnTo>
                      <a:pt x="668255" y="41034"/>
                    </a:lnTo>
                    <a:lnTo>
                      <a:pt x="668255" y="41034"/>
                    </a:lnTo>
                    <a:lnTo>
                      <a:pt x="653167" y="40119"/>
                    </a:lnTo>
                    <a:lnTo>
                      <a:pt x="653167" y="40119"/>
                    </a:lnTo>
                    <a:lnTo>
                      <a:pt x="636994" y="39148"/>
                    </a:lnTo>
                    <a:lnTo>
                      <a:pt x="620020" y="38062"/>
                    </a:lnTo>
                    <a:lnTo>
                      <a:pt x="620020" y="38062"/>
                    </a:lnTo>
                    <a:lnTo>
                      <a:pt x="607790" y="37319"/>
                    </a:lnTo>
                    <a:lnTo>
                      <a:pt x="607790" y="37319"/>
                    </a:lnTo>
                    <a:lnTo>
                      <a:pt x="589788" y="36234"/>
                    </a:lnTo>
                    <a:lnTo>
                      <a:pt x="589788" y="36234"/>
                    </a:lnTo>
                    <a:lnTo>
                      <a:pt x="577558" y="35491"/>
                    </a:lnTo>
                    <a:lnTo>
                      <a:pt x="577558" y="35491"/>
                    </a:lnTo>
                    <a:lnTo>
                      <a:pt x="559555" y="34347"/>
                    </a:lnTo>
                    <a:lnTo>
                      <a:pt x="559555" y="34347"/>
                    </a:lnTo>
                    <a:lnTo>
                      <a:pt x="547326" y="33604"/>
                    </a:lnTo>
                    <a:lnTo>
                      <a:pt x="547326" y="33604"/>
                    </a:lnTo>
                    <a:lnTo>
                      <a:pt x="532238" y="32690"/>
                    </a:lnTo>
                    <a:lnTo>
                      <a:pt x="532238" y="32690"/>
                    </a:lnTo>
                    <a:lnTo>
                      <a:pt x="517093" y="31776"/>
                    </a:lnTo>
                    <a:lnTo>
                      <a:pt x="517093" y="31776"/>
                    </a:lnTo>
                    <a:lnTo>
                      <a:pt x="499091" y="30632"/>
                    </a:lnTo>
                    <a:lnTo>
                      <a:pt x="499091" y="30632"/>
                    </a:lnTo>
                    <a:lnTo>
                      <a:pt x="486861" y="29889"/>
                    </a:lnTo>
                    <a:lnTo>
                      <a:pt x="486861" y="29889"/>
                    </a:lnTo>
                    <a:lnTo>
                      <a:pt x="471773" y="28975"/>
                    </a:lnTo>
                    <a:lnTo>
                      <a:pt x="471773" y="28975"/>
                    </a:lnTo>
                    <a:lnTo>
                      <a:pt x="456629" y="28061"/>
                    </a:lnTo>
                    <a:lnTo>
                      <a:pt x="456629" y="28061"/>
                    </a:lnTo>
                    <a:lnTo>
                      <a:pt x="441541" y="27089"/>
                    </a:lnTo>
                    <a:lnTo>
                      <a:pt x="441541" y="27089"/>
                    </a:lnTo>
                    <a:lnTo>
                      <a:pt x="426396" y="26175"/>
                    </a:lnTo>
                    <a:lnTo>
                      <a:pt x="426396" y="26175"/>
                    </a:lnTo>
                    <a:lnTo>
                      <a:pt x="411308" y="25261"/>
                    </a:lnTo>
                    <a:lnTo>
                      <a:pt x="411308" y="25261"/>
                    </a:lnTo>
                    <a:lnTo>
                      <a:pt x="396164" y="24346"/>
                    </a:lnTo>
                    <a:lnTo>
                      <a:pt x="396164" y="24346"/>
                    </a:lnTo>
                    <a:lnTo>
                      <a:pt x="378161" y="23203"/>
                    </a:lnTo>
                    <a:lnTo>
                      <a:pt x="378161" y="23203"/>
                    </a:lnTo>
                    <a:lnTo>
                      <a:pt x="365931" y="22460"/>
                    </a:lnTo>
                    <a:lnTo>
                      <a:pt x="365931" y="22460"/>
                    </a:lnTo>
                    <a:lnTo>
                      <a:pt x="350844" y="21546"/>
                    </a:lnTo>
                    <a:lnTo>
                      <a:pt x="350844" y="21546"/>
                    </a:lnTo>
                    <a:lnTo>
                      <a:pt x="332784" y="20403"/>
                    </a:lnTo>
                    <a:lnTo>
                      <a:pt x="332784" y="20403"/>
                    </a:lnTo>
                    <a:lnTo>
                      <a:pt x="320611" y="19660"/>
                    </a:lnTo>
                    <a:lnTo>
                      <a:pt x="320611" y="19660"/>
                    </a:lnTo>
                    <a:lnTo>
                      <a:pt x="305466" y="18745"/>
                    </a:lnTo>
                    <a:lnTo>
                      <a:pt x="305466" y="18745"/>
                    </a:lnTo>
                    <a:lnTo>
                      <a:pt x="290322" y="17831"/>
                    </a:lnTo>
                    <a:lnTo>
                      <a:pt x="290322" y="17831"/>
                    </a:lnTo>
                    <a:lnTo>
                      <a:pt x="272320" y="16688"/>
                    </a:lnTo>
                    <a:lnTo>
                      <a:pt x="272320" y="16688"/>
                    </a:lnTo>
                    <a:lnTo>
                      <a:pt x="260089" y="15945"/>
                    </a:lnTo>
                    <a:lnTo>
                      <a:pt x="260089" y="15945"/>
                    </a:lnTo>
                    <a:lnTo>
                      <a:pt x="245002" y="15030"/>
                    </a:lnTo>
                    <a:lnTo>
                      <a:pt x="245002" y="15030"/>
                    </a:lnTo>
                    <a:lnTo>
                      <a:pt x="229857" y="14116"/>
                    </a:lnTo>
                    <a:lnTo>
                      <a:pt x="229857" y="14116"/>
                    </a:lnTo>
                    <a:lnTo>
                      <a:pt x="211855" y="12973"/>
                    </a:lnTo>
                    <a:lnTo>
                      <a:pt x="211855" y="12973"/>
                    </a:lnTo>
                    <a:lnTo>
                      <a:pt x="199625" y="12230"/>
                    </a:lnTo>
                    <a:lnTo>
                      <a:pt x="199625" y="12230"/>
                    </a:lnTo>
                    <a:lnTo>
                      <a:pt x="184537" y="11316"/>
                    </a:lnTo>
                    <a:lnTo>
                      <a:pt x="184537" y="11316"/>
                    </a:lnTo>
                    <a:lnTo>
                      <a:pt x="168364" y="10287"/>
                    </a:lnTo>
                    <a:lnTo>
                      <a:pt x="151390" y="9258"/>
                    </a:lnTo>
                    <a:lnTo>
                      <a:pt x="151390" y="9258"/>
                    </a:lnTo>
                    <a:lnTo>
                      <a:pt x="139160" y="8515"/>
                    </a:lnTo>
                    <a:lnTo>
                      <a:pt x="139160" y="8515"/>
                    </a:lnTo>
                    <a:lnTo>
                      <a:pt x="124072" y="7601"/>
                    </a:lnTo>
                    <a:lnTo>
                      <a:pt x="124072" y="7601"/>
                    </a:lnTo>
                    <a:lnTo>
                      <a:pt x="108928" y="6687"/>
                    </a:lnTo>
                    <a:lnTo>
                      <a:pt x="108928" y="6687"/>
                    </a:lnTo>
                    <a:lnTo>
                      <a:pt x="90926" y="5543"/>
                    </a:lnTo>
                    <a:lnTo>
                      <a:pt x="90926" y="5543"/>
                    </a:lnTo>
                    <a:lnTo>
                      <a:pt x="78695" y="4801"/>
                    </a:lnTo>
                    <a:lnTo>
                      <a:pt x="78695" y="4801"/>
                    </a:lnTo>
                    <a:lnTo>
                      <a:pt x="63608" y="3887"/>
                    </a:lnTo>
                    <a:lnTo>
                      <a:pt x="63608" y="3887"/>
                    </a:lnTo>
                    <a:lnTo>
                      <a:pt x="45548" y="2743"/>
                    </a:lnTo>
                    <a:lnTo>
                      <a:pt x="45548" y="2743"/>
                    </a:lnTo>
                    <a:lnTo>
                      <a:pt x="30461" y="1829"/>
                    </a:lnTo>
                    <a:lnTo>
                      <a:pt x="30461" y="1829"/>
                    </a:lnTo>
                    <a:lnTo>
                      <a:pt x="18231" y="1086"/>
                    </a:lnTo>
                    <a:lnTo>
                      <a:pt x="18231" y="1086"/>
                    </a:lnTo>
                    <a:lnTo>
                      <a:pt x="228" y="0"/>
                    </a:lnTo>
                    <a:lnTo>
                      <a:pt x="0" y="3658"/>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51"/>
              <p:cNvSpPr/>
              <p:nvPr/>
            </p:nvSpPr>
            <p:spPr>
              <a:xfrm rot="-222237">
                <a:off x="6703068" y="6147699"/>
                <a:ext cx="1514817" cy="96868"/>
              </a:xfrm>
              <a:custGeom>
                <a:rect b="b" l="l" r="r" t="t"/>
                <a:pathLst>
                  <a:path extrusionOk="0" h="96868" w="1514817">
                    <a:moveTo>
                      <a:pt x="15088" y="4629"/>
                    </a:moveTo>
                    <a:lnTo>
                      <a:pt x="33147" y="5772"/>
                    </a:lnTo>
                    <a:lnTo>
                      <a:pt x="33147" y="5772"/>
                    </a:lnTo>
                    <a:lnTo>
                      <a:pt x="45320" y="6515"/>
                    </a:lnTo>
                    <a:lnTo>
                      <a:pt x="45320" y="6515"/>
                    </a:lnTo>
                    <a:lnTo>
                      <a:pt x="60465" y="7429"/>
                    </a:lnTo>
                    <a:lnTo>
                      <a:pt x="60465" y="7429"/>
                    </a:lnTo>
                    <a:lnTo>
                      <a:pt x="75552" y="8401"/>
                    </a:lnTo>
                    <a:lnTo>
                      <a:pt x="75552" y="8401"/>
                    </a:lnTo>
                    <a:lnTo>
                      <a:pt x="93612" y="9486"/>
                    </a:lnTo>
                    <a:lnTo>
                      <a:pt x="93612" y="9486"/>
                    </a:lnTo>
                    <a:lnTo>
                      <a:pt x="105785" y="10229"/>
                    </a:lnTo>
                    <a:lnTo>
                      <a:pt x="105785" y="10229"/>
                    </a:lnTo>
                    <a:lnTo>
                      <a:pt x="120930" y="11144"/>
                    </a:lnTo>
                    <a:lnTo>
                      <a:pt x="120930" y="11144"/>
                    </a:lnTo>
                    <a:lnTo>
                      <a:pt x="136017" y="12116"/>
                    </a:lnTo>
                    <a:lnTo>
                      <a:pt x="136017" y="12116"/>
                    </a:lnTo>
                    <a:lnTo>
                      <a:pt x="154077" y="13201"/>
                    </a:lnTo>
                    <a:lnTo>
                      <a:pt x="154077" y="13201"/>
                    </a:lnTo>
                    <a:lnTo>
                      <a:pt x="166250" y="13944"/>
                    </a:lnTo>
                    <a:lnTo>
                      <a:pt x="166250" y="13944"/>
                    </a:lnTo>
                    <a:lnTo>
                      <a:pt x="181394" y="14859"/>
                    </a:lnTo>
                    <a:lnTo>
                      <a:pt x="181394" y="14859"/>
                    </a:lnTo>
                    <a:lnTo>
                      <a:pt x="196482" y="15830"/>
                    </a:lnTo>
                    <a:lnTo>
                      <a:pt x="196482" y="15830"/>
                    </a:lnTo>
                    <a:lnTo>
                      <a:pt x="214541" y="16916"/>
                    </a:lnTo>
                    <a:lnTo>
                      <a:pt x="214541" y="16916"/>
                    </a:lnTo>
                    <a:lnTo>
                      <a:pt x="226714" y="17659"/>
                    </a:lnTo>
                    <a:lnTo>
                      <a:pt x="226714" y="17659"/>
                    </a:lnTo>
                    <a:lnTo>
                      <a:pt x="244774" y="18802"/>
                    </a:lnTo>
                    <a:lnTo>
                      <a:pt x="244774" y="18802"/>
                    </a:lnTo>
                    <a:lnTo>
                      <a:pt x="256947" y="19545"/>
                    </a:lnTo>
                    <a:lnTo>
                      <a:pt x="256947" y="19545"/>
                    </a:lnTo>
                    <a:lnTo>
                      <a:pt x="272091" y="20459"/>
                    </a:lnTo>
                    <a:lnTo>
                      <a:pt x="272091" y="20459"/>
                    </a:lnTo>
                    <a:lnTo>
                      <a:pt x="287179" y="21374"/>
                    </a:lnTo>
                    <a:lnTo>
                      <a:pt x="287179" y="21374"/>
                    </a:lnTo>
                    <a:lnTo>
                      <a:pt x="302324" y="22345"/>
                    </a:lnTo>
                    <a:lnTo>
                      <a:pt x="302324" y="22345"/>
                    </a:lnTo>
                    <a:lnTo>
                      <a:pt x="317411" y="23260"/>
                    </a:lnTo>
                    <a:lnTo>
                      <a:pt x="317411" y="23260"/>
                    </a:lnTo>
                    <a:lnTo>
                      <a:pt x="332556" y="24174"/>
                    </a:lnTo>
                    <a:lnTo>
                      <a:pt x="332556" y="24174"/>
                    </a:lnTo>
                    <a:lnTo>
                      <a:pt x="347644" y="25089"/>
                    </a:lnTo>
                    <a:lnTo>
                      <a:pt x="347644" y="25089"/>
                    </a:lnTo>
                    <a:lnTo>
                      <a:pt x="362788" y="26060"/>
                    </a:lnTo>
                    <a:lnTo>
                      <a:pt x="362788" y="26060"/>
                    </a:lnTo>
                    <a:lnTo>
                      <a:pt x="377933" y="26975"/>
                    </a:lnTo>
                    <a:lnTo>
                      <a:pt x="377933" y="26975"/>
                    </a:lnTo>
                    <a:lnTo>
                      <a:pt x="393020" y="27889"/>
                    </a:lnTo>
                    <a:lnTo>
                      <a:pt x="393020" y="27889"/>
                    </a:lnTo>
                    <a:lnTo>
                      <a:pt x="408165" y="28803"/>
                    </a:lnTo>
                    <a:lnTo>
                      <a:pt x="408165" y="28803"/>
                    </a:lnTo>
                    <a:lnTo>
                      <a:pt x="423253" y="29775"/>
                    </a:lnTo>
                    <a:lnTo>
                      <a:pt x="423253" y="29775"/>
                    </a:lnTo>
                    <a:lnTo>
                      <a:pt x="438398" y="30690"/>
                    </a:lnTo>
                    <a:lnTo>
                      <a:pt x="438398" y="30690"/>
                    </a:lnTo>
                    <a:lnTo>
                      <a:pt x="453485" y="31603"/>
                    </a:lnTo>
                    <a:lnTo>
                      <a:pt x="453485" y="31603"/>
                    </a:lnTo>
                    <a:lnTo>
                      <a:pt x="468630" y="32518"/>
                    </a:lnTo>
                    <a:lnTo>
                      <a:pt x="468630" y="32518"/>
                    </a:lnTo>
                    <a:lnTo>
                      <a:pt x="483717" y="33490"/>
                    </a:lnTo>
                    <a:lnTo>
                      <a:pt x="483717" y="33490"/>
                    </a:lnTo>
                    <a:lnTo>
                      <a:pt x="501777" y="34575"/>
                    </a:lnTo>
                    <a:lnTo>
                      <a:pt x="501777" y="34575"/>
                    </a:lnTo>
                    <a:lnTo>
                      <a:pt x="513950" y="35318"/>
                    </a:lnTo>
                    <a:lnTo>
                      <a:pt x="513950" y="35318"/>
                    </a:lnTo>
                    <a:lnTo>
                      <a:pt x="529095" y="36233"/>
                    </a:lnTo>
                    <a:lnTo>
                      <a:pt x="529095" y="36233"/>
                    </a:lnTo>
                    <a:lnTo>
                      <a:pt x="544183" y="37205"/>
                    </a:lnTo>
                    <a:lnTo>
                      <a:pt x="544183" y="37205"/>
                    </a:lnTo>
                    <a:lnTo>
                      <a:pt x="559327" y="38119"/>
                    </a:lnTo>
                    <a:lnTo>
                      <a:pt x="559327" y="38119"/>
                    </a:lnTo>
                    <a:lnTo>
                      <a:pt x="574414" y="39033"/>
                    </a:lnTo>
                    <a:lnTo>
                      <a:pt x="574414" y="39033"/>
                    </a:lnTo>
                    <a:lnTo>
                      <a:pt x="589559" y="40005"/>
                    </a:lnTo>
                    <a:lnTo>
                      <a:pt x="589559" y="40005"/>
                    </a:lnTo>
                    <a:lnTo>
                      <a:pt x="604647" y="40919"/>
                    </a:lnTo>
                    <a:lnTo>
                      <a:pt x="604647" y="40919"/>
                    </a:lnTo>
                    <a:lnTo>
                      <a:pt x="619792" y="41833"/>
                    </a:lnTo>
                    <a:lnTo>
                      <a:pt x="619792" y="41833"/>
                    </a:lnTo>
                    <a:lnTo>
                      <a:pt x="634880" y="42748"/>
                    </a:lnTo>
                    <a:lnTo>
                      <a:pt x="634880" y="42748"/>
                    </a:lnTo>
                    <a:lnTo>
                      <a:pt x="650024" y="43719"/>
                    </a:lnTo>
                    <a:lnTo>
                      <a:pt x="650024" y="43719"/>
                    </a:lnTo>
                    <a:lnTo>
                      <a:pt x="668026" y="44805"/>
                    </a:lnTo>
                    <a:lnTo>
                      <a:pt x="668026" y="44805"/>
                    </a:lnTo>
                    <a:lnTo>
                      <a:pt x="680256" y="45548"/>
                    </a:lnTo>
                    <a:lnTo>
                      <a:pt x="680256" y="45548"/>
                    </a:lnTo>
                    <a:lnTo>
                      <a:pt x="695344" y="46463"/>
                    </a:lnTo>
                    <a:lnTo>
                      <a:pt x="695344" y="46463"/>
                    </a:lnTo>
                    <a:lnTo>
                      <a:pt x="713404" y="47606"/>
                    </a:lnTo>
                    <a:lnTo>
                      <a:pt x="713404" y="47606"/>
                    </a:lnTo>
                    <a:lnTo>
                      <a:pt x="725577" y="48349"/>
                    </a:lnTo>
                    <a:lnTo>
                      <a:pt x="725577" y="48349"/>
                    </a:lnTo>
                    <a:lnTo>
                      <a:pt x="740721" y="49263"/>
                    </a:lnTo>
                    <a:lnTo>
                      <a:pt x="740721" y="49263"/>
                    </a:lnTo>
                    <a:lnTo>
                      <a:pt x="755809" y="50177"/>
                    </a:lnTo>
                    <a:lnTo>
                      <a:pt x="755809" y="50177"/>
                    </a:lnTo>
                    <a:lnTo>
                      <a:pt x="770953" y="51149"/>
                    </a:lnTo>
                    <a:lnTo>
                      <a:pt x="770953" y="51149"/>
                    </a:lnTo>
                    <a:lnTo>
                      <a:pt x="786041" y="52064"/>
                    </a:lnTo>
                    <a:lnTo>
                      <a:pt x="786041" y="52064"/>
                    </a:lnTo>
                    <a:lnTo>
                      <a:pt x="801186" y="52977"/>
                    </a:lnTo>
                    <a:lnTo>
                      <a:pt x="801186" y="52977"/>
                    </a:lnTo>
                    <a:lnTo>
                      <a:pt x="816274" y="53892"/>
                    </a:lnTo>
                    <a:lnTo>
                      <a:pt x="816274" y="53892"/>
                    </a:lnTo>
                    <a:lnTo>
                      <a:pt x="831418" y="54864"/>
                    </a:lnTo>
                    <a:lnTo>
                      <a:pt x="831418" y="54864"/>
                    </a:lnTo>
                    <a:lnTo>
                      <a:pt x="846506" y="55778"/>
                    </a:lnTo>
                    <a:lnTo>
                      <a:pt x="846506" y="55778"/>
                    </a:lnTo>
                    <a:lnTo>
                      <a:pt x="861650" y="56692"/>
                    </a:lnTo>
                    <a:lnTo>
                      <a:pt x="861650" y="56692"/>
                    </a:lnTo>
                    <a:lnTo>
                      <a:pt x="879710" y="57836"/>
                    </a:lnTo>
                    <a:lnTo>
                      <a:pt x="879710" y="57836"/>
                    </a:lnTo>
                    <a:lnTo>
                      <a:pt x="891883" y="58579"/>
                    </a:lnTo>
                    <a:lnTo>
                      <a:pt x="891883" y="58579"/>
                    </a:lnTo>
                    <a:lnTo>
                      <a:pt x="907028" y="59493"/>
                    </a:lnTo>
                    <a:lnTo>
                      <a:pt x="907028" y="59493"/>
                    </a:lnTo>
                    <a:lnTo>
                      <a:pt x="922115" y="60407"/>
                    </a:lnTo>
                    <a:lnTo>
                      <a:pt x="922115" y="60407"/>
                    </a:lnTo>
                    <a:lnTo>
                      <a:pt x="937260" y="61379"/>
                    </a:lnTo>
                    <a:lnTo>
                      <a:pt x="937260" y="61379"/>
                    </a:lnTo>
                    <a:lnTo>
                      <a:pt x="952347" y="62293"/>
                    </a:lnTo>
                    <a:lnTo>
                      <a:pt x="952347" y="62293"/>
                    </a:lnTo>
                    <a:lnTo>
                      <a:pt x="967435" y="63208"/>
                    </a:lnTo>
                    <a:lnTo>
                      <a:pt x="967435" y="63208"/>
                    </a:lnTo>
                    <a:lnTo>
                      <a:pt x="982580" y="64122"/>
                    </a:lnTo>
                    <a:lnTo>
                      <a:pt x="982580" y="64122"/>
                    </a:lnTo>
                    <a:lnTo>
                      <a:pt x="997725" y="65094"/>
                    </a:lnTo>
                    <a:lnTo>
                      <a:pt x="997725" y="65094"/>
                    </a:lnTo>
                    <a:lnTo>
                      <a:pt x="1012813" y="66008"/>
                    </a:lnTo>
                    <a:lnTo>
                      <a:pt x="1012813" y="66008"/>
                    </a:lnTo>
                    <a:lnTo>
                      <a:pt x="1027957" y="66922"/>
                    </a:lnTo>
                    <a:lnTo>
                      <a:pt x="1027957" y="66922"/>
                    </a:lnTo>
                    <a:lnTo>
                      <a:pt x="1043044" y="67837"/>
                    </a:lnTo>
                    <a:lnTo>
                      <a:pt x="1043044" y="67837"/>
                    </a:lnTo>
                    <a:lnTo>
                      <a:pt x="1058189" y="68808"/>
                    </a:lnTo>
                    <a:lnTo>
                      <a:pt x="1058189" y="68808"/>
                    </a:lnTo>
                    <a:lnTo>
                      <a:pt x="1073277" y="69723"/>
                    </a:lnTo>
                    <a:lnTo>
                      <a:pt x="1073277" y="69723"/>
                    </a:lnTo>
                    <a:lnTo>
                      <a:pt x="1088422" y="70637"/>
                    </a:lnTo>
                    <a:lnTo>
                      <a:pt x="1088422" y="70637"/>
                    </a:lnTo>
                    <a:lnTo>
                      <a:pt x="1103510" y="71608"/>
                    </a:lnTo>
                    <a:lnTo>
                      <a:pt x="1103510" y="71608"/>
                    </a:lnTo>
                    <a:lnTo>
                      <a:pt x="1118654" y="72523"/>
                    </a:lnTo>
                    <a:lnTo>
                      <a:pt x="1118654" y="72523"/>
                    </a:lnTo>
                    <a:lnTo>
                      <a:pt x="1136656" y="73609"/>
                    </a:lnTo>
                    <a:lnTo>
                      <a:pt x="1136656" y="73609"/>
                    </a:lnTo>
                    <a:lnTo>
                      <a:pt x="1148886" y="74352"/>
                    </a:lnTo>
                    <a:lnTo>
                      <a:pt x="1148886" y="74352"/>
                    </a:lnTo>
                    <a:lnTo>
                      <a:pt x="1163974" y="75323"/>
                    </a:lnTo>
                    <a:lnTo>
                      <a:pt x="1163974" y="75323"/>
                    </a:lnTo>
                    <a:lnTo>
                      <a:pt x="1179119" y="76238"/>
                    </a:lnTo>
                    <a:lnTo>
                      <a:pt x="1179119" y="76238"/>
                    </a:lnTo>
                    <a:lnTo>
                      <a:pt x="1194207" y="77153"/>
                    </a:lnTo>
                    <a:lnTo>
                      <a:pt x="1194207" y="77153"/>
                    </a:lnTo>
                    <a:lnTo>
                      <a:pt x="1209351" y="78066"/>
                    </a:lnTo>
                    <a:lnTo>
                      <a:pt x="1209351" y="78066"/>
                    </a:lnTo>
                    <a:lnTo>
                      <a:pt x="1224439" y="79038"/>
                    </a:lnTo>
                    <a:lnTo>
                      <a:pt x="1224439" y="79038"/>
                    </a:lnTo>
                    <a:lnTo>
                      <a:pt x="1239583" y="79953"/>
                    </a:lnTo>
                    <a:lnTo>
                      <a:pt x="1239583" y="79953"/>
                    </a:lnTo>
                    <a:lnTo>
                      <a:pt x="1254671" y="80867"/>
                    </a:lnTo>
                    <a:lnTo>
                      <a:pt x="1254671" y="80867"/>
                    </a:lnTo>
                    <a:lnTo>
                      <a:pt x="1269816" y="81781"/>
                    </a:lnTo>
                    <a:lnTo>
                      <a:pt x="1269816" y="81781"/>
                    </a:lnTo>
                    <a:lnTo>
                      <a:pt x="1284904" y="82753"/>
                    </a:lnTo>
                    <a:lnTo>
                      <a:pt x="1284904" y="82753"/>
                    </a:lnTo>
                    <a:lnTo>
                      <a:pt x="1300048" y="83668"/>
                    </a:lnTo>
                    <a:lnTo>
                      <a:pt x="1300048" y="83668"/>
                    </a:lnTo>
                    <a:lnTo>
                      <a:pt x="1315136" y="84582"/>
                    </a:lnTo>
                    <a:lnTo>
                      <a:pt x="1315136" y="84582"/>
                    </a:lnTo>
                    <a:lnTo>
                      <a:pt x="1330280" y="85496"/>
                    </a:lnTo>
                    <a:lnTo>
                      <a:pt x="1330280" y="85553"/>
                    </a:lnTo>
                    <a:lnTo>
                      <a:pt x="1348283" y="86639"/>
                    </a:lnTo>
                    <a:lnTo>
                      <a:pt x="1348283" y="86639"/>
                    </a:lnTo>
                    <a:lnTo>
                      <a:pt x="1360513" y="87382"/>
                    </a:lnTo>
                    <a:lnTo>
                      <a:pt x="1360513" y="87382"/>
                    </a:lnTo>
                    <a:lnTo>
                      <a:pt x="1375601" y="88296"/>
                    </a:lnTo>
                    <a:lnTo>
                      <a:pt x="1375601" y="88296"/>
                    </a:lnTo>
                    <a:lnTo>
                      <a:pt x="1390746" y="89268"/>
                    </a:lnTo>
                    <a:lnTo>
                      <a:pt x="1390746" y="89268"/>
                    </a:lnTo>
                    <a:lnTo>
                      <a:pt x="1405833" y="90182"/>
                    </a:lnTo>
                    <a:lnTo>
                      <a:pt x="1405833" y="90182"/>
                    </a:lnTo>
                    <a:lnTo>
                      <a:pt x="1420977" y="91097"/>
                    </a:lnTo>
                    <a:lnTo>
                      <a:pt x="1420977" y="91097"/>
                    </a:lnTo>
                    <a:lnTo>
                      <a:pt x="1436065" y="92011"/>
                    </a:lnTo>
                    <a:lnTo>
                      <a:pt x="1436065" y="92011"/>
                    </a:lnTo>
                    <a:lnTo>
                      <a:pt x="1451210" y="92982"/>
                    </a:lnTo>
                    <a:lnTo>
                      <a:pt x="1451210" y="92982"/>
                    </a:lnTo>
                    <a:lnTo>
                      <a:pt x="1466355" y="93897"/>
                    </a:lnTo>
                    <a:lnTo>
                      <a:pt x="1466355" y="93897"/>
                    </a:lnTo>
                    <a:lnTo>
                      <a:pt x="1481443" y="94812"/>
                    </a:lnTo>
                    <a:lnTo>
                      <a:pt x="1481443" y="94812"/>
                    </a:lnTo>
                    <a:lnTo>
                      <a:pt x="1496587" y="95726"/>
                    </a:lnTo>
                    <a:lnTo>
                      <a:pt x="1496587" y="95726"/>
                    </a:lnTo>
                    <a:lnTo>
                      <a:pt x="1514589" y="96869"/>
                    </a:lnTo>
                    <a:lnTo>
                      <a:pt x="1514818" y="93154"/>
                    </a:lnTo>
                    <a:lnTo>
                      <a:pt x="1496758" y="92069"/>
                    </a:lnTo>
                    <a:lnTo>
                      <a:pt x="1496758" y="92069"/>
                    </a:lnTo>
                    <a:lnTo>
                      <a:pt x="1484585" y="91268"/>
                    </a:lnTo>
                    <a:lnTo>
                      <a:pt x="1484585" y="91268"/>
                    </a:lnTo>
                    <a:lnTo>
                      <a:pt x="1469498" y="90354"/>
                    </a:lnTo>
                    <a:lnTo>
                      <a:pt x="1469498" y="90354"/>
                    </a:lnTo>
                    <a:lnTo>
                      <a:pt x="1454353" y="89439"/>
                    </a:lnTo>
                    <a:lnTo>
                      <a:pt x="1454353" y="89439"/>
                    </a:lnTo>
                    <a:lnTo>
                      <a:pt x="1436294" y="88354"/>
                    </a:lnTo>
                    <a:lnTo>
                      <a:pt x="1436294" y="88354"/>
                    </a:lnTo>
                    <a:lnTo>
                      <a:pt x="1424121" y="87553"/>
                    </a:lnTo>
                    <a:lnTo>
                      <a:pt x="1424121" y="87553"/>
                    </a:lnTo>
                    <a:lnTo>
                      <a:pt x="1406061" y="86468"/>
                    </a:lnTo>
                    <a:lnTo>
                      <a:pt x="1406061" y="86468"/>
                    </a:lnTo>
                    <a:lnTo>
                      <a:pt x="1393888" y="85725"/>
                    </a:lnTo>
                    <a:lnTo>
                      <a:pt x="1393888" y="85725"/>
                    </a:lnTo>
                    <a:lnTo>
                      <a:pt x="1378801" y="84810"/>
                    </a:lnTo>
                    <a:lnTo>
                      <a:pt x="1378801" y="84810"/>
                    </a:lnTo>
                    <a:lnTo>
                      <a:pt x="1360742" y="83668"/>
                    </a:lnTo>
                    <a:lnTo>
                      <a:pt x="1360742" y="83668"/>
                    </a:lnTo>
                    <a:lnTo>
                      <a:pt x="1348512" y="82925"/>
                    </a:lnTo>
                    <a:lnTo>
                      <a:pt x="1348512" y="82925"/>
                    </a:lnTo>
                    <a:lnTo>
                      <a:pt x="1330509" y="81838"/>
                    </a:lnTo>
                    <a:lnTo>
                      <a:pt x="1330509" y="81838"/>
                    </a:lnTo>
                    <a:lnTo>
                      <a:pt x="1318279" y="81096"/>
                    </a:lnTo>
                    <a:lnTo>
                      <a:pt x="1318279" y="81096"/>
                    </a:lnTo>
                    <a:lnTo>
                      <a:pt x="1303191" y="80124"/>
                    </a:lnTo>
                    <a:lnTo>
                      <a:pt x="1303191" y="80124"/>
                    </a:lnTo>
                    <a:lnTo>
                      <a:pt x="1288047" y="79210"/>
                    </a:lnTo>
                    <a:lnTo>
                      <a:pt x="1288047" y="79210"/>
                    </a:lnTo>
                    <a:lnTo>
                      <a:pt x="1270045" y="78124"/>
                    </a:lnTo>
                    <a:lnTo>
                      <a:pt x="1270045" y="78124"/>
                    </a:lnTo>
                    <a:lnTo>
                      <a:pt x="1257815" y="77323"/>
                    </a:lnTo>
                    <a:lnTo>
                      <a:pt x="1257815" y="77323"/>
                    </a:lnTo>
                    <a:lnTo>
                      <a:pt x="1242727" y="76410"/>
                    </a:lnTo>
                    <a:lnTo>
                      <a:pt x="1242727" y="76410"/>
                    </a:lnTo>
                    <a:lnTo>
                      <a:pt x="1227582" y="75495"/>
                    </a:lnTo>
                    <a:lnTo>
                      <a:pt x="1227582" y="75495"/>
                    </a:lnTo>
                    <a:lnTo>
                      <a:pt x="1209580" y="74409"/>
                    </a:lnTo>
                    <a:lnTo>
                      <a:pt x="1209580" y="74409"/>
                    </a:lnTo>
                    <a:lnTo>
                      <a:pt x="1194435" y="73438"/>
                    </a:lnTo>
                    <a:lnTo>
                      <a:pt x="1194435" y="73438"/>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5"/>
                    </a:lnTo>
                    <a:lnTo>
                      <a:pt x="1106652" y="68065"/>
                    </a:lnTo>
                    <a:lnTo>
                      <a:pt x="1088651" y="66922"/>
                    </a:lnTo>
                    <a:lnTo>
                      <a:pt x="1088651" y="66922"/>
                    </a:lnTo>
                    <a:lnTo>
                      <a:pt x="1076421" y="66179"/>
                    </a:lnTo>
                    <a:lnTo>
                      <a:pt x="1076421" y="66179"/>
                    </a:lnTo>
                    <a:lnTo>
                      <a:pt x="1061333" y="65265"/>
                    </a:lnTo>
                    <a:lnTo>
                      <a:pt x="1061333" y="65265"/>
                    </a:lnTo>
                    <a:lnTo>
                      <a:pt x="1043273" y="64179"/>
                    </a:lnTo>
                    <a:lnTo>
                      <a:pt x="1043273" y="64179"/>
                    </a:lnTo>
                    <a:lnTo>
                      <a:pt x="1028186" y="63208"/>
                    </a:lnTo>
                    <a:lnTo>
                      <a:pt x="1028186" y="63208"/>
                    </a:lnTo>
                    <a:lnTo>
                      <a:pt x="1015955" y="62465"/>
                    </a:lnTo>
                    <a:lnTo>
                      <a:pt x="1015955" y="62465"/>
                    </a:lnTo>
                    <a:lnTo>
                      <a:pt x="1000868" y="61550"/>
                    </a:lnTo>
                    <a:lnTo>
                      <a:pt x="1000868" y="61550"/>
                    </a:lnTo>
                    <a:lnTo>
                      <a:pt x="982809" y="60464"/>
                    </a:lnTo>
                    <a:lnTo>
                      <a:pt x="982809" y="60464"/>
                    </a:lnTo>
                    <a:lnTo>
                      <a:pt x="967664" y="59493"/>
                    </a:lnTo>
                    <a:lnTo>
                      <a:pt x="967664" y="59493"/>
                    </a:lnTo>
                    <a:lnTo>
                      <a:pt x="955491" y="58750"/>
                    </a:lnTo>
                    <a:lnTo>
                      <a:pt x="955491" y="58750"/>
                    </a:lnTo>
                    <a:lnTo>
                      <a:pt x="939318" y="57779"/>
                    </a:lnTo>
                    <a:lnTo>
                      <a:pt x="922344" y="56750"/>
                    </a:lnTo>
                    <a:lnTo>
                      <a:pt x="922344" y="56750"/>
                    </a:lnTo>
                    <a:lnTo>
                      <a:pt x="910171" y="55949"/>
                    </a:lnTo>
                    <a:lnTo>
                      <a:pt x="910171" y="55949"/>
                    </a:lnTo>
                    <a:lnTo>
                      <a:pt x="895026" y="55035"/>
                    </a:lnTo>
                    <a:lnTo>
                      <a:pt x="895026" y="55035"/>
                    </a:lnTo>
                    <a:lnTo>
                      <a:pt x="879939" y="54121"/>
                    </a:lnTo>
                    <a:lnTo>
                      <a:pt x="879939" y="54121"/>
                    </a:lnTo>
                    <a:lnTo>
                      <a:pt x="861879" y="52977"/>
                    </a:lnTo>
                    <a:lnTo>
                      <a:pt x="861879" y="52977"/>
                    </a:lnTo>
                    <a:lnTo>
                      <a:pt x="849706" y="52235"/>
                    </a:lnTo>
                    <a:lnTo>
                      <a:pt x="849706" y="52235"/>
                    </a:lnTo>
                    <a:lnTo>
                      <a:pt x="834561" y="51321"/>
                    </a:lnTo>
                    <a:lnTo>
                      <a:pt x="834561" y="51321"/>
                    </a:lnTo>
                    <a:lnTo>
                      <a:pt x="819417" y="50406"/>
                    </a:lnTo>
                    <a:lnTo>
                      <a:pt x="819417" y="50406"/>
                    </a:lnTo>
                    <a:lnTo>
                      <a:pt x="801415" y="49263"/>
                    </a:lnTo>
                    <a:lnTo>
                      <a:pt x="801415" y="49263"/>
                    </a:lnTo>
                    <a:lnTo>
                      <a:pt x="789185" y="48520"/>
                    </a:lnTo>
                    <a:lnTo>
                      <a:pt x="789185" y="48520"/>
                    </a:lnTo>
                    <a:lnTo>
                      <a:pt x="774097" y="47606"/>
                    </a:lnTo>
                    <a:lnTo>
                      <a:pt x="774097" y="47606"/>
                    </a:lnTo>
                    <a:lnTo>
                      <a:pt x="756037" y="46520"/>
                    </a:lnTo>
                    <a:lnTo>
                      <a:pt x="756037" y="46520"/>
                    </a:lnTo>
                    <a:lnTo>
                      <a:pt x="740950" y="45548"/>
                    </a:lnTo>
                    <a:lnTo>
                      <a:pt x="740950" y="45548"/>
                    </a:lnTo>
                    <a:lnTo>
                      <a:pt x="725805" y="44634"/>
                    </a:lnTo>
                    <a:lnTo>
                      <a:pt x="725805" y="44634"/>
                    </a:lnTo>
                    <a:lnTo>
                      <a:pt x="713632" y="43891"/>
                    </a:lnTo>
                    <a:lnTo>
                      <a:pt x="713632" y="43891"/>
                    </a:lnTo>
                    <a:lnTo>
                      <a:pt x="695573" y="42805"/>
                    </a:lnTo>
                    <a:lnTo>
                      <a:pt x="695573" y="42805"/>
                    </a:lnTo>
                    <a:lnTo>
                      <a:pt x="680485" y="41833"/>
                    </a:lnTo>
                    <a:lnTo>
                      <a:pt x="680485" y="41833"/>
                    </a:lnTo>
                    <a:lnTo>
                      <a:pt x="668255" y="41091"/>
                    </a:lnTo>
                    <a:lnTo>
                      <a:pt x="668255" y="41091"/>
                    </a:lnTo>
                    <a:lnTo>
                      <a:pt x="653167" y="40176"/>
                    </a:lnTo>
                    <a:lnTo>
                      <a:pt x="653167" y="40176"/>
                    </a:lnTo>
                    <a:lnTo>
                      <a:pt x="638022" y="39262"/>
                    </a:lnTo>
                    <a:lnTo>
                      <a:pt x="638022" y="39262"/>
                    </a:lnTo>
                    <a:lnTo>
                      <a:pt x="620021" y="38119"/>
                    </a:lnTo>
                    <a:lnTo>
                      <a:pt x="620021" y="38119"/>
                    </a:lnTo>
                    <a:lnTo>
                      <a:pt x="607790" y="37376"/>
                    </a:lnTo>
                    <a:lnTo>
                      <a:pt x="607790" y="37376"/>
                    </a:lnTo>
                    <a:lnTo>
                      <a:pt x="592703" y="36462"/>
                    </a:lnTo>
                    <a:lnTo>
                      <a:pt x="592703" y="36462"/>
                    </a:lnTo>
                    <a:lnTo>
                      <a:pt x="577558" y="35547"/>
                    </a:lnTo>
                    <a:lnTo>
                      <a:pt x="577558" y="35547"/>
                    </a:lnTo>
                    <a:lnTo>
                      <a:pt x="559556" y="34404"/>
                    </a:lnTo>
                    <a:lnTo>
                      <a:pt x="559556" y="34404"/>
                    </a:lnTo>
                    <a:lnTo>
                      <a:pt x="547325" y="33661"/>
                    </a:lnTo>
                    <a:lnTo>
                      <a:pt x="547325" y="33661"/>
                    </a:lnTo>
                    <a:lnTo>
                      <a:pt x="532238" y="32747"/>
                    </a:lnTo>
                    <a:lnTo>
                      <a:pt x="532238" y="32747"/>
                    </a:lnTo>
                    <a:lnTo>
                      <a:pt x="517093" y="31832"/>
                    </a:lnTo>
                    <a:lnTo>
                      <a:pt x="517093" y="31832"/>
                    </a:lnTo>
                    <a:lnTo>
                      <a:pt x="515207" y="31718"/>
                    </a:lnTo>
                    <a:lnTo>
                      <a:pt x="514179" y="31603"/>
                    </a:lnTo>
                    <a:lnTo>
                      <a:pt x="514179" y="31603"/>
                    </a:lnTo>
                    <a:lnTo>
                      <a:pt x="499091" y="30690"/>
                    </a:lnTo>
                    <a:lnTo>
                      <a:pt x="499091" y="30690"/>
                    </a:lnTo>
                    <a:lnTo>
                      <a:pt x="486861" y="29947"/>
                    </a:lnTo>
                    <a:lnTo>
                      <a:pt x="486861" y="29947"/>
                    </a:lnTo>
                    <a:lnTo>
                      <a:pt x="468858" y="28860"/>
                    </a:lnTo>
                    <a:lnTo>
                      <a:pt x="468858" y="28860"/>
                    </a:lnTo>
                    <a:lnTo>
                      <a:pt x="453714" y="27889"/>
                    </a:lnTo>
                    <a:lnTo>
                      <a:pt x="453714" y="27889"/>
                    </a:lnTo>
                    <a:lnTo>
                      <a:pt x="441541" y="27146"/>
                    </a:lnTo>
                    <a:lnTo>
                      <a:pt x="441541" y="27146"/>
                    </a:lnTo>
                    <a:lnTo>
                      <a:pt x="426396" y="26232"/>
                    </a:lnTo>
                    <a:lnTo>
                      <a:pt x="426396" y="26232"/>
                    </a:lnTo>
                    <a:lnTo>
                      <a:pt x="408394" y="25145"/>
                    </a:lnTo>
                    <a:lnTo>
                      <a:pt x="408394" y="25145"/>
                    </a:lnTo>
                    <a:lnTo>
                      <a:pt x="393249" y="24174"/>
                    </a:lnTo>
                    <a:lnTo>
                      <a:pt x="393249" y="24174"/>
                    </a:lnTo>
                    <a:lnTo>
                      <a:pt x="381076" y="23431"/>
                    </a:lnTo>
                    <a:lnTo>
                      <a:pt x="381076" y="23431"/>
                    </a:lnTo>
                    <a:lnTo>
                      <a:pt x="365932" y="22517"/>
                    </a:lnTo>
                    <a:lnTo>
                      <a:pt x="365932" y="22517"/>
                    </a:lnTo>
                    <a:lnTo>
                      <a:pt x="350844" y="21602"/>
                    </a:lnTo>
                    <a:lnTo>
                      <a:pt x="350844" y="21602"/>
                    </a:lnTo>
                    <a:lnTo>
                      <a:pt x="332784" y="20459"/>
                    </a:lnTo>
                    <a:lnTo>
                      <a:pt x="332784" y="20459"/>
                    </a:lnTo>
                    <a:lnTo>
                      <a:pt x="320612" y="19716"/>
                    </a:lnTo>
                    <a:lnTo>
                      <a:pt x="320612" y="19716"/>
                    </a:lnTo>
                    <a:lnTo>
                      <a:pt x="304438" y="18745"/>
                    </a:lnTo>
                    <a:lnTo>
                      <a:pt x="290322" y="17888"/>
                    </a:lnTo>
                    <a:lnTo>
                      <a:pt x="290322" y="17888"/>
                    </a:lnTo>
                    <a:lnTo>
                      <a:pt x="272320" y="16745"/>
                    </a:lnTo>
                    <a:lnTo>
                      <a:pt x="272320" y="16745"/>
                    </a:lnTo>
                    <a:lnTo>
                      <a:pt x="257175" y="15830"/>
                    </a:lnTo>
                    <a:lnTo>
                      <a:pt x="257175" y="15830"/>
                    </a:lnTo>
                    <a:lnTo>
                      <a:pt x="245002" y="15088"/>
                    </a:lnTo>
                    <a:lnTo>
                      <a:pt x="245002" y="15088"/>
                    </a:lnTo>
                    <a:lnTo>
                      <a:pt x="229857" y="14173"/>
                    </a:lnTo>
                    <a:lnTo>
                      <a:pt x="229857" y="14173"/>
                    </a:lnTo>
                    <a:lnTo>
                      <a:pt x="211855" y="13030"/>
                    </a:lnTo>
                    <a:lnTo>
                      <a:pt x="211855" y="13030"/>
                    </a:lnTo>
                    <a:lnTo>
                      <a:pt x="199625" y="12287"/>
                    </a:lnTo>
                    <a:lnTo>
                      <a:pt x="199625" y="12287"/>
                    </a:lnTo>
                    <a:lnTo>
                      <a:pt x="184537" y="11373"/>
                    </a:lnTo>
                    <a:lnTo>
                      <a:pt x="184537" y="11373"/>
                    </a:lnTo>
                    <a:lnTo>
                      <a:pt x="169393" y="10401"/>
                    </a:lnTo>
                    <a:lnTo>
                      <a:pt x="169393" y="10401"/>
                    </a:lnTo>
                    <a:lnTo>
                      <a:pt x="151390" y="9315"/>
                    </a:lnTo>
                    <a:lnTo>
                      <a:pt x="151390" y="9315"/>
                    </a:lnTo>
                    <a:lnTo>
                      <a:pt x="139160" y="8573"/>
                    </a:lnTo>
                    <a:lnTo>
                      <a:pt x="139160" y="8573"/>
                    </a:lnTo>
                    <a:lnTo>
                      <a:pt x="121158" y="7429"/>
                    </a:lnTo>
                    <a:lnTo>
                      <a:pt x="121158" y="7486"/>
                    </a:lnTo>
                    <a:lnTo>
                      <a:pt x="108928" y="6686"/>
                    </a:lnTo>
                    <a:lnTo>
                      <a:pt x="108928" y="6686"/>
                    </a:lnTo>
                    <a:lnTo>
                      <a:pt x="90926" y="5601"/>
                    </a:lnTo>
                    <a:lnTo>
                      <a:pt x="90926" y="5601"/>
                    </a:lnTo>
                    <a:lnTo>
                      <a:pt x="78696" y="4858"/>
                    </a:lnTo>
                    <a:lnTo>
                      <a:pt x="78696" y="4858"/>
                    </a:lnTo>
                    <a:lnTo>
                      <a:pt x="63608" y="3943"/>
                    </a:lnTo>
                    <a:lnTo>
                      <a:pt x="63608" y="3943"/>
                    </a:lnTo>
                    <a:lnTo>
                      <a:pt x="48463" y="2971"/>
                    </a:lnTo>
                    <a:lnTo>
                      <a:pt x="48463" y="2971"/>
                    </a:lnTo>
                    <a:lnTo>
                      <a:pt x="30461" y="1886"/>
                    </a:lnTo>
                    <a:lnTo>
                      <a:pt x="30461" y="1886"/>
                    </a:lnTo>
                    <a:lnTo>
                      <a:pt x="18231" y="1143"/>
                    </a:lnTo>
                    <a:lnTo>
                      <a:pt x="18231" y="1143"/>
                    </a:lnTo>
                    <a:lnTo>
                      <a:pt x="228" y="0"/>
                    </a:lnTo>
                    <a:lnTo>
                      <a:pt x="0" y="3714"/>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51"/>
              <p:cNvSpPr/>
              <p:nvPr/>
            </p:nvSpPr>
            <p:spPr>
              <a:xfrm rot="-209343">
                <a:off x="6692306" y="6276336"/>
                <a:ext cx="1514817" cy="96868"/>
              </a:xfrm>
              <a:custGeom>
                <a:rect b="b" l="l" r="r" t="t"/>
                <a:pathLst>
                  <a:path extrusionOk="0" h="96868" w="1514817">
                    <a:moveTo>
                      <a:pt x="1499501" y="95898"/>
                    </a:moveTo>
                    <a:lnTo>
                      <a:pt x="1514589" y="96869"/>
                    </a:lnTo>
                    <a:lnTo>
                      <a:pt x="1514818" y="93155"/>
                    </a:lnTo>
                    <a:lnTo>
                      <a:pt x="1496758" y="92011"/>
                    </a:lnTo>
                    <a:lnTo>
                      <a:pt x="1496758" y="92011"/>
                    </a:lnTo>
                    <a:lnTo>
                      <a:pt x="1484585" y="91268"/>
                    </a:lnTo>
                    <a:lnTo>
                      <a:pt x="1484585" y="91268"/>
                    </a:lnTo>
                    <a:lnTo>
                      <a:pt x="1466526" y="90183"/>
                    </a:lnTo>
                    <a:lnTo>
                      <a:pt x="1466526" y="90183"/>
                    </a:lnTo>
                    <a:lnTo>
                      <a:pt x="1454353" y="89440"/>
                    </a:lnTo>
                    <a:lnTo>
                      <a:pt x="1454353" y="89440"/>
                    </a:lnTo>
                    <a:lnTo>
                      <a:pt x="1436294" y="88296"/>
                    </a:lnTo>
                    <a:lnTo>
                      <a:pt x="1436294" y="88296"/>
                    </a:lnTo>
                    <a:lnTo>
                      <a:pt x="1424121" y="87553"/>
                    </a:lnTo>
                    <a:lnTo>
                      <a:pt x="1424121" y="87553"/>
                    </a:lnTo>
                    <a:lnTo>
                      <a:pt x="1406061" y="86468"/>
                    </a:lnTo>
                    <a:lnTo>
                      <a:pt x="1406061" y="86468"/>
                    </a:lnTo>
                    <a:lnTo>
                      <a:pt x="1390974" y="85553"/>
                    </a:lnTo>
                    <a:lnTo>
                      <a:pt x="1390974" y="85553"/>
                    </a:lnTo>
                    <a:lnTo>
                      <a:pt x="1378801" y="84753"/>
                    </a:lnTo>
                    <a:lnTo>
                      <a:pt x="1378801" y="84753"/>
                    </a:lnTo>
                    <a:lnTo>
                      <a:pt x="1363656" y="83839"/>
                    </a:lnTo>
                    <a:lnTo>
                      <a:pt x="1363656" y="83839"/>
                    </a:lnTo>
                    <a:lnTo>
                      <a:pt x="1348512" y="82925"/>
                    </a:lnTo>
                    <a:lnTo>
                      <a:pt x="1348512" y="82925"/>
                    </a:lnTo>
                    <a:lnTo>
                      <a:pt x="1330509" y="81838"/>
                    </a:lnTo>
                    <a:lnTo>
                      <a:pt x="1330509" y="81838"/>
                    </a:lnTo>
                    <a:lnTo>
                      <a:pt x="1318279" y="81039"/>
                    </a:lnTo>
                    <a:lnTo>
                      <a:pt x="1318279" y="81039"/>
                    </a:lnTo>
                    <a:lnTo>
                      <a:pt x="1303191" y="80124"/>
                    </a:lnTo>
                    <a:lnTo>
                      <a:pt x="1303191" y="80124"/>
                    </a:lnTo>
                    <a:lnTo>
                      <a:pt x="1288046" y="79210"/>
                    </a:lnTo>
                    <a:lnTo>
                      <a:pt x="1288046" y="79210"/>
                    </a:lnTo>
                    <a:lnTo>
                      <a:pt x="1286218" y="79095"/>
                    </a:lnTo>
                    <a:lnTo>
                      <a:pt x="1285132" y="79038"/>
                    </a:lnTo>
                    <a:lnTo>
                      <a:pt x="1285132" y="79038"/>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79347" y="72523"/>
                    </a:lnTo>
                    <a:lnTo>
                      <a:pt x="1179347" y="72523"/>
                    </a:lnTo>
                    <a:lnTo>
                      <a:pt x="1167118" y="71780"/>
                    </a:lnTo>
                    <a:lnTo>
                      <a:pt x="1167118" y="71780"/>
                    </a:lnTo>
                    <a:lnTo>
                      <a:pt x="1149115" y="70637"/>
                    </a:lnTo>
                    <a:lnTo>
                      <a:pt x="1149115" y="70637"/>
                    </a:lnTo>
                    <a:lnTo>
                      <a:pt x="1136885" y="69894"/>
                    </a:lnTo>
                    <a:lnTo>
                      <a:pt x="1136885" y="69894"/>
                    </a:lnTo>
                    <a:lnTo>
                      <a:pt x="1118883" y="68809"/>
                    </a:lnTo>
                    <a:lnTo>
                      <a:pt x="1118883" y="68809"/>
                    </a:lnTo>
                    <a:lnTo>
                      <a:pt x="1106652" y="68066"/>
                    </a:lnTo>
                    <a:lnTo>
                      <a:pt x="1106652" y="68066"/>
                    </a:lnTo>
                    <a:lnTo>
                      <a:pt x="1088650" y="66922"/>
                    </a:lnTo>
                    <a:lnTo>
                      <a:pt x="1088650" y="66922"/>
                    </a:lnTo>
                    <a:lnTo>
                      <a:pt x="1075392" y="66122"/>
                    </a:lnTo>
                    <a:lnTo>
                      <a:pt x="1061333" y="65266"/>
                    </a:lnTo>
                    <a:lnTo>
                      <a:pt x="1061333" y="65266"/>
                    </a:lnTo>
                    <a:lnTo>
                      <a:pt x="1046188" y="64351"/>
                    </a:lnTo>
                    <a:lnTo>
                      <a:pt x="1046188" y="64351"/>
                    </a:lnTo>
                    <a:lnTo>
                      <a:pt x="1028186" y="63208"/>
                    </a:lnTo>
                    <a:lnTo>
                      <a:pt x="1028186" y="63208"/>
                    </a:lnTo>
                    <a:lnTo>
                      <a:pt x="1015955" y="62465"/>
                    </a:lnTo>
                    <a:lnTo>
                      <a:pt x="1015955" y="62465"/>
                    </a:lnTo>
                    <a:lnTo>
                      <a:pt x="1000868" y="61551"/>
                    </a:lnTo>
                    <a:lnTo>
                      <a:pt x="1000868" y="61551"/>
                    </a:lnTo>
                    <a:lnTo>
                      <a:pt x="985723" y="60636"/>
                    </a:lnTo>
                    <a:lnTo>
                      <a:pt x="985723" y="60636"/>
                    </a:lnTo>
                    <a:lnTo>
                      <a:pt x="967664" y="59493"/>
                    </a:lnTo>
                    <a:lnTo>
                      <a:pt x="967664" y="59493"/>
                    </a:lnTo>
                    <a:lnTo>
                      <a:pt x="955491" y="58750"/>
                    </a:lnTo>
                    <a:lnTo>
                      <a:pt x="955491" y="58750"/>
                    </a:lnTo>
                    <a:lnTo>
                      <a:pt x="940403" y="57836"/>
                    </a:lnTo>
                    <a:lnTo>
                      <a:pt x="940403" y="57836"/>
                    </a:lnTo>
                    <a:lnTo>
                      <a:pt x="922344" y="56693"/>
                    </a:lnTo>
                    <a:lnTo>
                      <a:pt x="922344" y="56693"/>
                    </a:lnTo>
                    <a:lnTo>
                      <a:pt x="910171" y="55950"/>
                    </a:lnTo>
                    <a:lnTo>
                      <a:pt x="910171" y="55950"/>
                    </a:lnTo>
                    <a:lnTo>
                      <a:pt x="892112" y="54864"/>
                    </a:lnTo>
                    <a:lnTo>
                      <a:pt x="892112" y="54864"/>
                    </a:lnTo>
                    <a:lnTo>
                      <a:pt x="879882" y="54121"/>
                    </a:lnTo>
                    <a:lnTo>
                      <a:pt x="879882" y="54121"/>
                    </a:lnTo>
                    <a:lnTo>
                      <a:pt x="861879" y="52978"/>
                    </a:lnTo>
                    <a:lnTo>
                      <a:pt x="861879" y="52978"/>
                    </a:lnTo>
                    <a:lnTo>
                      <a:pt x="849706" y="52235"/>
                    </a:lnTo>
                    <a:lnTo>
                      <a:pt x="849706" y="52235"/>
                    </a:lnTo>
                    <a:lnTo>
                      <a:pt x="831647" y="51149"/>
                    </a:lnTo>
                    <a:lnTo>
                      <a:pt x="831647" y="51149"/>
                    </a:lnTo>
                    <a:lnTo>
                      <a:pt x="819416" y="50406"/>
                    </a:lnTo>
                    <a:lnTo>
                      <a:pt x="819416" y="50406"/>
                    </a:lnTo>
                    <a:lnTo>
                      <a:pt x="801415" y="49263"/>
                    </a:lnTo>
                    <a:lnTo>
                      <a:pt x="801415" y="49263"/>
                    </a:lnTo>
                    <a:lnTo>
                      <a:pt x="789185" y="48520"/>
                    </a:lnTo>
                    <a:lnTo>
                      <a:pt x="789185" y="48520"/>
                    </a:lnTo>
                    <a:lnTo>
                      <a:pt x="774097" y="47606"/>
                    </a:lnTo>
                    <a:lnTo>
                      <a:pt x="774097" y="47606"/>
                    </a:lnTo>
                    <a:lnTo>
                      <a:pt x="758952" y="46692"/>
                    </a:lnTo>
                    <a:lnTo>
                      <a:pt x="758952" y="46692"/>
                    </a:lnTo>
                    <a:lnTo>
                      <a:pt x="740950" y="45548"/>
                    </a:lnTo>
                    <a:lnTo>
                      <a:pt x="740950" y="45548"/>
                    </a:lnTo>
                    <a:lnTo>
                      <a:pt x="728719" y="44805"/>
                    </a:lnTo>
                    <a:lnTo>
                      <a:pt x="728719" y="44805"/>
                    </a:lnTo>
                    <a:lnTo>
                      <a:pt x="713632" y="43892"/>
                    </a:lnTo>
                    <a:lnTo>
                      <a:pt x="713632" y="43892"/>
                    </a:lnTo>
                    <a:lnTo>
                      <a:pt x="698488" y="42977"/>
                    </a:lnTo>
                    <a:lnTo>
                      <a:pt x="698488" y="42977"/>
                    </a:lnTo>
                    <a:lnTo>
                      <a:pt x="680485" y="41833"/>
                    </a:lnTo>
                    <a:lnTo>
                      <a:pt x="680485" y="41833"/>
                    </a:lnTo>
                    <a:lnTo>
                      <a:pt x="668255" y="41091"/>
                    </a:lnTo>
                    <a:lnTo>
                      <a:pt x="668255" y="41091"/>
                    </a:lnTo>
                    <a:lnTo>
                      <a:pt x="653167" y="40177"/>
                    </a:lnTo>
                    <a:lnTo>
                      <a:pt x="653167" y="40177"/>
                    </a:lnTo>
                    <a:lnTo>
                      <a:pt x="651282" y="40062"/>
                    </a:lnTo>
                    <a:lnTo>
                      <a:pt x="650253" y="40005"/>
                    </a:lnTo>
                    <a:lnTo>
                      <a:pt x="650253" y="40005"/>
                    </a:lnTo>
                    <a:lnTo>
                      <a:pt x="638022" y="39205"/>
                    </a:lnTo>
                    <a:lnTo>
                      <a:pt x="638022" y="39205"/>
                    </a:lnTo>
                    <a:lnTo>
                      <a:pt x="620020" y="38119"/>
                    </a:lnTo>
                    <a:lnTo>
                      <a:pt x="620020" y="38119"/>
                    </a:lnTo>
                    <a:lnTo>
                      <a:pt x="606761" y="37319"/>
                    </a:lnTo>
                    <a:lnTo>
                      <a:pt x="592703" y="36462"/>
                    </a:lnTo>
                    <a:lnTo>
                      <a:pt x="592703" y="36462"/>
                    </a:lnTo>
                    <a:lnTo>
                      <a:pt x="577558" y="35490"/>
                    </a:lnTo>
                    <a:lnTo>
                      <a:pt x="577558" y="35490"/>
                    </a:lnTo>
                    <a:lnTo>
                      <a:pt x="559556" y="34404"/>
                    </a:lnTo>
                    <a:lnTo>
                      <a:pt x="559556" y="34404"/>
                    </a:lnTo>
                    <a:lnTo>
                      <a:pt x="544411" y="33490"/>
                    </a:lnTo>
                    <a:lnTo>
                      <a:pt x="544411" y="33490"/>
                    </a:lnTo>
                    <a:lnTo>
                      <a:pt x="532238" y="32747"/>
                    </a:lnTo>
                    <a:lnTo>
                      <a:pt x="532238" y="32747"/>
                    </a:lnTo>
                    <a:lnTo>
                      <a:pt x="517093" y="31775"/>
                    </a:lnTo>
                    <a:lnTo>
                      <a:pt x="517093" y="31775"/>
                    </a:lnTo>
                    <a:lnTo>
                      <a:pt x="499091" y="30690"/>
                    </a:lnTo>
                    <a:lnTo>
                      <a:pt x="499091" y="30690"/>
                    </a:lnTo>
                    <a:lnTo>
                      <a:pt x="486861" y="29947"/>
                    </a:lnTo>
                    <a:lnTo>
                      <a:pt x="486861" y="29947"/>
                    </a:lnTo>
                    <a:lnTo>
                      <a:pt x="471773" y="29032"/>
                    </a:lnTo>
                    <a:lnTo>
                      <a:pt x="471773" y="29032"/>
                    </a:lnTo>
                    <a:lnTo>
                      <a:pt x="453714" y="27889"/>
                    </a:lnTo>
                    <a:lnTo>
                      <a:pt x="453714" y="27889"/>
                    </a:lnTo>
                    <a:lnTo>
                      <a:pt x="441541" y="27146"/>
                    </a:lnTo>
                    <a:lnTo>
                      <a:pt x="441541" y="27146"/>
                    </a:lnTo>
                    <a:lnTo>
                      <a:pt x="426396" y="26232"/>
                    </a:lnTo>
                    <a:lnTo>
                      <a:pt x="426396" y="26232"/>
                    </a:lnTo>
                    <a:lnTo>
                      <a:pt x="411309" y="25318"/>
                    </a:lnTo>
                    <a:lnTo>
                      <a:pt x="411309" y="25318"/>
                    </a:lnTo>
                    <a:lnTo>
                      <a:pt x="393249" y="24174"/>
                    </a:lnTo>
                    <a:lnTo>
                      <a:pt x="393249" y="24174"/>
                    </a:lnTo>
                    <a:lnTo>
                      <a:pt x="381076" y="23431"/>
                    </a:lnTo>
                    <a:lnTo>
                      <a:pt x="381076" y="23431"/>
                    </a:lnTo>
                    <a:lnTo>
                      <a:pt x="365931" y="22517"/>
                    </a:lnTo>
                    <a:lnTo>
                      <a:pt x="365931" y="22517"/>
                    </a:lnTo>
                    <a:lnTo>
                      <a:pt x="350787" y="21546"/>
                    </a:lnTo>
                    <a:lnTo>
                      <a:pt x="350787" y="21546"/>
                    </a:lnTo>
                    <a:lnTo>
                      <a:pt x="332784" y="20459"/>
                    </a:lnTo>
                    <a:lnTo>
                      <a:pt x="332784" y="20459"/>
                    </a:lnTo>
                    <a:lnTo>
                      <a:pt x="320611" y="19716"/>
                    </a:lnTo>
                    <a:lnTo>
                      <a:pt x="320611" y="19716"/>
                    </a:lnTo>
                    <a:lnTo>
                      <a:pt x="305467" y="18803"/>
                    </a:lnTo>
                    <a:lnTo>
                      <a:pt x="305467" y="18803"/>
                    </a:lnTo>
                    <a:lnTo>
                      <a:pt x="290322" y="17831"/>
                    </a:lnTo>
                    <a:lnTo>
                      <a:pt x="290322" y="17831"/>
                    </a:lnTo>
                    <a:lnTo>
                      <a:pt x="272320" y="16745"/>
                    </a:lnTo>
                    <a:lnTo>
                      <a:pt x="272320" y="16745"/>
                    </a:lnTo>
                    <a:lnTo>
                      <a:pt x="257175" y="15831"/>
                    </a:lnTo>
                    <a:lnTo>
                      <a:pt x="257175" y="15831"/>
                    </a:lnTo>
                    <a:lnTo>
                      <a:pt x="245002" y="15088"/>
                    </a:lnTo>
                    <a:lnTo>
                      <a:pt x="245002" y="15088"/>
                    </a:lnTo>
                    <a:lnTo>
                      <a:pt x="226942" y="13944"/>
                    </a:lnTo>
                    <a:lnTo>
                      <a:pt x="226942" y="13944"/>
                    </a:lnTo>
                    <a:lnTo>
                      <a:pt x="211855" y="13030"/>
                    </a:lnTo>
                    <a:lnTo>
                      <a:pt x="211855" y="13030"/>
                    </a:lnTo>
                    <a:lnTo>
                      <a:pt x="196710" y="12116"/>
                    </a:lnTo>
                    <a:lnTo>
                      <a:pt x="196710" y="12116"/>
                    </a:lnTo>
                    <a:lnTo>
                      <a:pt x="184537" y="11373"/>
                    </a:lnTo>
                    <a:lnTo>
                      <a:pt x="184537" y="11373"/>
                    </a:lnTo>
                    <a:lnTo>
                      <a:pt x="182651" y="11258"/>
                    </a:lnTo>
                    <a:lnTo>
                      <a:pt x="181623" y="11144"/>
                    </a:lnTo>
                    <a:lnTo>
                      <a:pt x="181623" y="11144"/>
                    </a:lnTo>
                    <a:lnTo>
                      <a:pt x="169392" y="10401"/>
                    </a:lnTo>
                    <a:lnTo>
                      <a:pt x="169392" y="10401"/>
                    </a:lnTo>
                    <a:lnTo>
                      <a:pt x="151390" y="9315"/>
                    </a:lnTo>
                    <a:lnTo>
                      <a:pt x="151390" y="9315"/>
                    </a:lnTo>
                    <a:lnTo>
                      <a:pt x="139160" y="8573"/>
                    </a:lnTo>
                    <a:lnTo>
                      <a:pt x="139160" y="8573"/>
                    </a:lnTo>
                    <a:lnTo>
                      <a:pt x="124072" y="7601"/>
                    </a:lnTo>
                    <a:lnTo>
                      <a:pt x="124072" y="7601"/>
                    </a:lnTo>
                    <a:lnTo>
                      <a:pt x="108928" y="6687"/>
                    </a:lnTo>
                    <a:lnTo>
                      <a:pt x="108928" y="6687"/>
                    </a:lnTo>
                    <a:lnTo>
                      <a:pt x="90926" y="5601"/>
                    </a:lnTo>
                    <a:lnTo>
                      <a:pt x="90926" y="5601"/>
                    </a:lnTo>
                    <a:lnTo>
                      <a:pt x="78695" y="4858"/>
                    </a:lnTo>
                    <a:lnTo>
                      <a:pt x="78695" y="4858"/>
                    </a:lnTo>
                    <a:lnTo>
                      <a:pt x="63608" y="3887"/>
                    </a:lnTo>
                    <a:lnTo>
                      <a:pt x="63608" y="3887"/>
                    </a:lnTo>
                    <a:lnTo>
                      <a:pt x="48463" y="2972"/>
                    </a:lnTo>
                    <a:lnTo>
                      <a:pt x="48463" y="2972"/>
                    </a:lnTo>
                    <a:lnTo>
                      <a:pt x="30461" y="1886"/>
                    </a:lnTo>
                    <a:lnTo>
                      <a:pt x="30461" y="1886"/>
                    </a:lnTo>
                    <a:lnTo>
                      <a:pt x="18231" y="1143"/>
                    </a:lnTo>
                    <a:lnTo>
                      <a:pt x="18231" y="1143"/>
                    </a:lnTo>
                    <a:lnTo>
                      <a:pt x="228" y="0"/>
                    </a:lnTo>
                    <a:lnTo>
                      <a:pt x="0" y="3715"/>
                    </a:lnTo>
                    <a:lnTo>
                      <a:pt x="15087" y="4629"/>
                    </a:lnTo>
                    <a:lnTo>
                      <a:pt x="15087" y="4629"/>
                    </a:lnTo>
                    <a:lnTo>
                      <a:pt x="33147" y="5772"/>
                    </a:lnTo>
                    <a:lnTo>
                      <a:pt x="33147" y="5772"/>
                    </a:lnTo>
                    <a:lnTo>
                      <a:pt x="45320" y="6515"/>
                    </a:lnTo>
                    <a:lnTo>
                      <a:pt x="45320" y="6515"/>
                    </a:lnTo>
                    <a:lnTo>
                      <a:pt x="63379" y="7601"/>
                    </a:lnTo>
                    <a:lnTo>
                      <a:pt x="63379" y="7601"/>
                    </a:lnTo>
                    <a:lnTo>
                      <a:pt x="75552" y="8344"/>
                    </a:lnTo>
                    <a:lnTo>
                      <a:pt x="75552" y="8344"/>
                    </a:lnTo>
                    <a:lnTo>
                      <a:pt x="93612" y="9487"/>
                    </a:lnTo>
                    <a:lnTo>
                      <a:pt x="93612" y="9487"/>
                    </a:lnTo>
                    <a:lnTo>
                      <a:pt x="105785" y="10230"/>
                    </a:lnTo>
                    <a:lnTo>
                      <a:pt x="105785" y="10230"/>
                    </a:lnTo>
                    <a:lnTo>
                      <a:pt x="120929" y="11144"/>
                    </a:lnTo>
                    <a:lnTo>
                      <a:pt x="120929" y="11144"/>
                    </a:lnTo>
                    <a:lnTo>
                      <a:pt x="122758" y="11258"/>
                    </a:lnTo>
                    <a:lnTo>
                      <a:pt x="123844" y="11316"/>
                    </a:lnTo>
                    <a:lnTo>
                      <a:pt x="123844" y="11316"/>
                    </a:lnTo>
                    <a:lnTo>
                      <a:pt x="136017" y="12059"/>
                    </a:lnTo>
                    <a:lnTo>
                      <a:pt x="136017" y="12059"/>
                    </a:lnTo>
                    <a:lnTo>
                      <a:pt x="154076" y="13201"/>
                    </a:lnTo>
                    <a:lnTo>
                      <a:pt x="154076" y="13201"/>
                    </a:lnTo>
                    <a:lnTo>
                      <a:pt x="167335" y="14001"/>
                    </a:lnTo>
                    <a:lnTo>
                      <a:pt x="181394" y="14859"/>
                    </a:lnTo>
                    <a:lnTo>
                      <a:pt x="181394" y="14859"/>
                    </a:lnTo>
                    <a:lnTo>
                      <a:pt x="196482" y="15831"/>
                    </a:lnTo>
                    <a:lnTo>
                      <a:pt x="196482" y="15831"/>
                    </a:lnTo>
                    <a:lnTo>
                      <a:pt x="214541" y="16916"/>
                    </a:lnTo>
                    <a:lnTo>
                      <a:pt x="214541" y="16916"/>
                    </a:lnTo>
                    <a:lnTo>
                      <a:pt x="226714" y="17659"/>
                    </a:lnTo>
                    <a:lnTo>
                      <a:pt x="226714" y="17659"/>
                    </a:lnTo>
                    <a:lnTo>
                      <a:pt x="241859" y="18574"/>
                    </a:lnTo>
                    <a:lnTo>
                      <a:pt x="241859" y="18574"/>
                    </a:lnTo>
                    <a:lnTo>
                      <a:pt x="256946" y="19546"/>
                    </a:lnTo>
                    <a:lnTo>
                      <a:pt x="256946" y="19546"/>
                    </a:lnTo>
                    <a:lnTo>
                      <a:pt x="275006" y="20631"/>
                    </a:lnTo>
                    <a:lnTo>
                      <a:pt x="275006" y="20631"/>
                    </a:lnTo>
                    <a:lnTo>
                      <a:pt x="290093" y="21546"/>
                    </a:lnTo>
                    <a:lnTo>
                      <a:pt x="290093" y="21546"/>
                    </a:lnTo>
                    <a:lnTo>
                      <a:pt x="302323" y="22289"/>
                    </a:lnTo>
                    <a:lnTo>
                      <a:pt x="302323" y="22289"/>
                    </a:lnTo>
                    <a:lnTo>
                      <a:pt x="317411" y="23260"/>
                    </a:lnTo>
                    <a:lnTo>
                      <a:pt x="317411" y="23260"/>
                    </a:lnTo>
                    <a:lnTo>
                      <a:pt x="335471" y="24346"/>
                    </a:lnTo>
                    <a:lnTo>
                      <a:pt x="335471" y="24346"/>
                    </a:lnTo>
                    <a:lnTo>
                      <a:pt x="350558" y="25261"/>
                    </a:lnTo>
                    <a:lnTo>
                      <a:pt x="350558" y="25261"/>
                    </a:lnTo>
                    <a:lnTo>
                      <a:pt x="362788" y="26004"/>
                    </a:lnTo>
                    <a:lnTo>
                      <a:pt x="362788" y="26004"/>
                    </a:lnTo>
                    <a:lnTo>
                      <a:pt x="380847" y="27146"/>
                    </a:lnTo>
                    <a:lnTo>
                      <a:pt x="380847" y="27146"/>
                    </a:lnTo>
                    <a:lnTo>
                      <a:pt x="395935" y="28061"/>
                    </a:lnTo>
                    <a:lnTo>
                      <a:pt x="395935" y="28061"/>
                    </a:lnTo>
                    <a:lnTo>
                      <a:pt x="408108" y="28804"/>
                    </a:lnTo>
                    <a:lnTo>
                      <a:pt x="408108" y="28804"/>
                    </a:lnTo>
                    <a:lnTo>
                      <a:pt x="423253" y="29718"/>
                    </a:lnTo>
                    <a:lnTo>
                      <a:pt x="423253" y="29718"/>
                    </a:lnTo>
                    <a:lnTo>
                      <a:pt x="438398" y="30690"/>
                    </a:lnTo>
                    <a:lnTo>
                      <a:pt x="438398" y="30690"/>
                    </a:lnTo>
                    <a:lnTo>
                      <a:pt x="456399" y="31775"/>
                    </a:lnTo>
                    <a:lnTo>
                      <a:pt x="456399" y="31775"/>
                    </a:lnTo>
                    <a:lnTo>
                      <a:pt x="468630" y="32518"/>
                    </a:lnTo>
                    <a:lnTo>
                      <a:pt x="468630" y="32518"/>
                    </a:lnTo>
                    <a:lnTo>
                      <a:pt x="483717" y="33490"/>
                    </a:lnTo>
                    <a:lnTo>
                      <a:pt x="483717" y="33490"/>
                    </a:lnTo>
                    <a:lnTo>
                      <a:pt x="501777" y="34576"/>
                    </a:lnTo>
                    <a:lnTo>
                      <a:pt x="501777" y="34576"/>
                    </a:lnTo>
                    <a:lnTo>
                      <a:pt x="513950" y="35319"/>
                    </a:lnTo>
                    <a:lnTo>
                      <a:pt x="513950" y="35319"/>
                    </a:lnTo>
                    <a:lnTo>
                      <a:pt x="529095" y="36233"/>
                    </a:lnTo>
                    <a:lnTo>
                      <a:pt x="529095" y="36233"/>
                    </a:lnTo>
                    <a:lnTo>
                      <a:pt x="547097" y="37376"/>
                    </a:lnTo>
                    <a:lnTo>
                      <a:pt x="547097" y="37376"/>
                    </a:lnTo>
                    <a:lnTo>
                      <a:pt x="562241" y="38290"/>
                    </a:lnTo>
                    <a:lnTo>
                      <a:pt x="562241" y="38290"/>
                    </a:lnTo>
                    <a:lnTo>
                      <a:pt x="577329" y="39205"/>
                    </a:lnTo>
                    <a:lnTo>
                      <a:pt x="577329" y="39205"/>
                    </a:lnTo>
                    <a:lnTo>
                      <a:pt x="589559" y="39948"/>
                    </a:lnTo>
                    <a:lnTo>
                      <a:pt x="589559" y="39948"/>
                    </a:lnTo>
                    <a:lnTo>
                      <a:pt x="591388" y="40062"/>
                    </a:lnTo>
                    <a:lnTo>
                      <a:pt x="592474" y="40177"/>
                    </a:lnTo>
                    <a:lnTo>
                      <a:pt x="592474" y="40177"/>
                    </a:lnTo>
                    <a:lnTo>
                      <a:pt x="604647" y="40920"/>
                    </a:lnTo>
                    <a:lnTo>
                      <a:pt x="604647" y="40920"/>
                    </a:lnTo>
                    <a:lnTo>
                      <a:pt x="622707" y="42005"/>
                    </a:lnTo>
                    <a:lnTo>
                      <a:pt x="622707" y="42005"/>
                    </a:lnTo>
                    <a:lnTo>
                      <a:pt x="637794" y="42920"/>
                    </a:lnTo>
                    <a:lnTo>
                      <a:pt x="637794" y="42920"/>
                    </a:lnTo>
                    <a:lnTo>
                      <a:pt x="650024" y="43663"/>
                    </a:lnTo>
                    <a:lnTo>
                      <a:pt x="650024" y="43663"/>
                    </a:lnTo>
                    <a:lnTo>
                      <a:pt x="665111" y="44634"/>
                    </a:lnTo>
                    <a:lnTo>
                      <a:pt x="665111" y="44634"/>
                    </a:lnTo>
                    <a:lnTo>
                      <a:pt x="683171" y="45720"/>
                    </a:lnTo>
                    <a:lnTo>
                      <a:pt x="683171" y="45720"/>
                    </a:lnTo>
                    <a:lnTo>
                      <a:pt x="695344" y="46463"/>
                    </a:lnTo>
                    <a:lnTo>
                      <a:pt x="695344" y="46463"/>
                    </a:lnTo>
                    <a:lnTo>
                      <a:pt x="710489" y="47435"/>
                    </a:lnTo>
                    <a:lnTo>
                      <a:pt x="710489" y="47435"/>
                    </a:lnTo>
                    <a:lnTo>
                      <a:pt x="725577" y="48349"/>
                    </a:lnTo>
                    <a:lnTo>
                      <a:pt x="725577" y="48349"/>
                    </a:lnTo>
                    <a:lnTo>
                      <a:pt x="743635" y="49435"/>
                    </a:lnTo>
                    <a:lnTo>
                      <a:pt x="743635" y="49435"/>
                    </a:lnTo>
                    <a:lnTo>
                      <a:pt x="755808" y="50178"/>
                    </a:lnTo>
                    <a:lnTo>
                      <a:pt x="755808" y="50178"/>
                    </a:lnTo>
                    <a:lnTo>
                      <a:pt x="770953" y="51149"/>
                    </a:lnTo>
                    <a:lnTo>
                      <a:pt x="770953" y="51149"/>
                    </a:lnTo>
                    <a:lnTo>
                      <a:pt x="786041" y="52064"/>
                    </a:lnTo>
                    <a:lnTo>
                      <a:pt x="786041" y="52064"/>
                    </a:lnTo>
                    <a:lnTo>
                      <a:pt x="804101" y="53150"/>
                    </a:lnTo>
                    <a:lnTo>
                      <a:pt x="804101" y="53150"/>
                    </a:lnTo>
                    <a:lnTo>
                      <a:pt x="816274" y="53893"/>
                    </a:lnTo>
                    <a:lnTo>
                      <a:pt x="816274" y="53893"/>
                    </a:lnTo>
                    <a:lnTo>
                      <a:pt x="831418" y="54864"/>
                    </a:lnTo>
                    <a:lnTo>
                      <a:pt x="831418" y="54864"/>
                    </a:lnTo>
                    <a:lnTo>
                      <a:pt x="846505" y="55778"/>
                    </a:lnTo>
                    <a:lnTo>
                      <a:pt x="846505" y="55778"/>
                    </a:lnTo>
                    <a:lnTo>
                      <a:pt x="864565" y="56864"/>
                    </a:lnTo>
                    <a:lnTo>
                      <a:pt x="864565" y="56864"/>
                    </a:lnTo>
                    <a:lnTo>
                      <a:pt x="876738" y="57607"/>
                    </a:lnTo>
                    <a:lnTo>
                      <a:pt x="876738" y="57607"/>
                    </a:lnTo>
                    <a:lnTo>
                      <a:pt x="891883" y="58579"/>
                    </a:lnTo>
                    <a:lnTo>
                      <a:pt x="891883" y="58579"/>
                    </a:lnTo>
                    <a:lnTo>
                      <a:pt x="907028" y="59493"/>
                    </a:lnTo>
                    <a:lnTo>
                      <a:pt x="907028" y="59493"/>
                    </a:lnTo>
                    <a:lnTo>
                      <a:pt x="925029" y="60579"/>
                    </a:lnTo>
                    <a:lnTo>
                      <a:pt x="925029" y="60579"/>
                    </a:lnTo>
                    <a:lnTo>
                      <a:pt x="937202" y="61322"/>
                    </a:lnTo>
                    <a:lnTo>
                      <a:pt x="937202" y="61322"/>
                    </a:lnTo>
                    <a:lnTo>
                      <a:pt x="952347" y="62294"/>
                    </a:lnTo>
                    <a:lnTo>
                      <a:pt x="952347" y="62294"/>
                    </a:lnTo>
                    <a:lnTo>
                      <a:pt x="970407" y="63379"/>
                    </a:lnTo>
                    <a:lnTo>
                      <a:pt x="970407" y="63379"/>
                    </a:lnTo>
                    <a:lnTo>
                      <a:pt x="982580" y="64122"/>
                    </a:lnTo>
                    <a:lnTo>
                      <a:pt x="982580" y="64122"/>
                    </a:lnTo>
                    <a:lnTo>
                      <a:pt x="997725" y="65094"/>
                    </a:lnTo>
                    <a:lnTo>
                      <a:pt x="997725" y="65094"/>
                    </a:lnTo>
                    <a:lnTo>
                      <a:pt x="1015727" y="66179"/>
                    </a:lnTo>
                    <a:lnTo>
                      <a:pt x="1015727" y="66179"/>
                    </a:lnTo>
                    <a:lnTo>
                      <a:pt x="1030871" y="67094"/>
                    </a:lnTo>
                    <a:lnTo>
                      <a:pt x="1030871" y="67094"/>
                    </a:lnTo>
                    <a:lnTo>
                      <a:pt x="1043044" y="67837"/>
                    </a:lnTo>
                    <a:lnTo>
                      <a:pt x="1043044" y="67837"/>
                    </a:lnTo>
                    <a:lnTo>
                      <a:pt x="1061104" y="68980"/>
                    </a:lnTo>
                    <a:lnTo>
                      <a:pt x="1061104" y="68980"/>
                    </a:lnTo>
                    <a:lnTo>
                      <a:pt x="1073277" y="69723"/>
                    </a:lnTo>
                    <a:lnTo>
                      <a:pt x="1073277" y="69723"/>
                    </a:lnTo>
                    <a:lnTo>
                      <a:pt x="1091337" y="70809"/>
                    </a:lnTo>
                    <a:lnTo>
                      <a:pt x="1091337" y="70809"/>
                    </a:lnTo>
                    <a:lnTo>
                      <a:pt x="1103510" y="71552"/>
                    </a:lnTo>
                    <a:lnTo>
                      <a:pt x="1103510" y="71552"/>
                    </a:lnTo>
                    <a:lnTo>
                      <a:pt x="1118654" y="72523"/>
                    </a:lnTo>
                    <a:lnTo>
                      <a:pt x="1118654" y="72523"/>
                    </a:lnTo>
                    <a:lnTo>
                      <a:pt x="1133741" y="73438"/>
                    </a:lnTo>
                    <a:lnTo>
                      <a:pt x="1133741" y="73438"/>
                    </a:lnTo>
                    <a:lnTo>
                      <a:pt x="1151801" y="74524"/>
                    </a:lnTo>
                    <a:lnTo>
                      <a:pt x="1151801" y="74524"/>
                    </a:lnTo>
                    <a:lnTo>
                      <a:pt x="1163974" y="75267"/>
                    </a:lnTo>
                    <a:lnTo>
                      <a:pt x="1163974" y="75267"/>
                    </a:lnTo>
                    <a:lnTo>
                      <a:pt x="1179119" y="76238"/>
                    </a:lnTo>
                    <a:lnTo>
                      <a:pt x="1179119" y="76238"/>
                    </a:lnTo>
                    <a:lnTo>
                      <a:pt x="1194207" y="77153"/>
                    </a:lnTo>
                    <a:lnTo>
                      <a:pt x="1194207" y="77153"/>
                    </a:lnTo>
                    <a:lnTo>
                      <a:pt x="1212265" y="78238"/>
                    </a:lnTo>
                    <a:lnTo>
                      <a:pt x="1212265" y="78238"/>
                    </a:lnTo>
                    <a:lnTo>
                      <a:pt x="1224438" y="78981"/>
                    </a:lnTo>
                    <a:lnTo>
                      <a:pt x="1224438" y="78981"/>
                    </a:lnTo>
                    <a:lnTo>
                      <a:pt x="1226325" y="79153"/>
                    </a:lnTo>
                    <a:lnTo>
                      <a:pt x="1227353" y="79210"/>
                    </a:lnTo>
                    <a:lnTo>
                      <a:pt x="1227353" y="79210"/>
                    </a:lnTo>
                    <a:lnTo>
                      <a:pt x="1239583" y="79953"/>
                    </a:lnTo>
                    <a:lnTo>
                      <a:pt x="1239583" y="79953"/>
                    </a:lnTo>
                    <a:lnTo>
                      <a:pt x="1254671" y="80867"/>
                    </a:lnTo>
                    <a:lnTo>
                      <a:pt x="1254671" y="80867"/>
                    </a:lnTo>
                    <a:lnTo>
                      <a:pt x="1272731" y="81953"/>
                    </a:lnTo>
                    <a:lnTo>
                      <a:pt x="1272731" y="81953"/>
                    </a:lnTo>
                    <a:lnTo>
                      <a:pt x="1284904" y="82753"/>
                    </a:lnTo>
                    <a:lnTo>
                      <a:pt x="1284904" y="82753"/>
                    </a:lnTo>
                    <a:lnTo>
                      <a:pt x="1300048" y="83668"/>
                    </a:lnTo>
                    <a:lnTo>
                      <a:pt x="1300048" y="83668"/>
                    </a:lnTo>
                    <a:lnTo>
                      <a:pt x="1315135" y="84582"/>
                    </a:lnTo>
                    <a:lnTo>
                      <a:pt x="1315135" y="84582"/>
                    </a:lnTo>
                    <a:lnTo>
                      <a:pt x="1330280" y="85496"/>
                    </a:lnTo>
                    <a:lnTo>
                      <a:pt x="1330280" y="85496"/>
                    </a:lnTo>
                    <a:lnTo>
                      <a:pt x="1345368" y="86468"/>
                    </a:lnTo>
                    <a:lnTo>
                      <a:pt x="1345368" y="86468"/>
                    </a:lnTo>
                    <a:lnTo>
                      <a:pt x="1360513" y="87383"/>
                    </a:lnTo>
                    <a:lnTo>
                      <a:pt x="1360513" y="87383"/>
                    </a:lnTo>
                    <a:lnTo>
                      <a:pt x="1375601" y="88296"/>
                    </a:lnTo>
                    <a:lnTo>
                      <a:pt x="1375601" y="88296"/>
                    </a:lnTo>
                    <a:lnTo>
                      <a:pt x="1390746" y="89211"/>
                    </a:lnTo>
                    <a:lnTo>
                      <a:pt x="1390746" y="89211"/>
                    </a:lnTo>
                    <a:lnTo>
                      <a:pt x="1405833" y="90183"/>
                    </a:lnTo>
                    <a:lnTo>
                      <a:pt x="1405833" y="90183"/>
                    </a:lnTo>
                    <a:lnTo>
                      <a:pt x="1420977" y="91097"/>
                    </a:lnTo>
                    <a:lnTo>
                      <a:pt x="1420977" y="91097"/>
                    </a:lnTo>
                    <a:lnTo>
                      <a:pt x="1439037" y="92183"/>
                    </a:lnTo>
                    <a:lnTo>
                      <a:pt x="1439037" y="92183"/>
                    </a:lnTo>
                    <a:lnTo>
                      <a:pt x="1451210" y="92926"/>
                    </a:lnTo>
                    <a:lnTo>
                      <a:pt x="1451210" y="92926"/>
                    </a:lnTo>
                    <a:lnTo>
                      <a:pt x="1466355" y="93898"/>
                    </a:lnTo>
                    <a:lnTo>
                      <a:pt x="1466355" y="93898"/>
                    </a:lnTo>
                    <a:lnTo>
                      <a:pt x="1484357" y="94983"/>
                    </a:lnTo>
                    <a:lnTo>
                      <a:pt x="1484357" y="94983"/>
                    </a:lnTo>
                    <a:lnTo>
                      <a:pt x="1499501" y="95898"/>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0" name="Google Shape;350;p51"/>
            <p:cNvSpPr/>
            <p:nvPr/>
          </p:nvSpPr>
          <p:spPr>
            <a:xfrm>
              <a:off x="6465874" y="4508401"/>
              <a:ext cx="708374" cy="489439"/>
            </a:xfrm>
            <a:custGeom>
              <a:rect b="b" l="l" r="r" t="t"/>
              <a:pathLst>
                <a:path extrusionOk="0" h="513321" w="708374">
                  <a:moveTo>
                    <a:pt x="667341" y="75552"/>
                  </a:moveTo>
                  <a:cubicBezTo>
                    <a:pt x="656596" y="57322"/>
                    <a:pt x="643166" y="40920"/>
                    <a:pt x="632308" y="22860"/>
                  </a:cubicBezTo>
                  <a:cubicBezTo>
                    <a:pt x="628365" y="16345"/>
                    <a:pt x="622707" y="7944"/>
                    <a:pt x="620135" y="0"/>
                  </a:cubicBezTo>
                  <a:lnTo>
                    <a:pt x="0" y="366332"/>
                  </a:lnTo>
                  <a:cubicBezTo>
                    <a:pt x="12459" y="377190"/>
                    <a:pt x="22574" y="400965"/>
                    <a:pt x="29147" y="411652"/>
                  </a:cubicBezTo>
                  <a:cubicBezTo>
                    <a:pt x="49835" y="445256"/>
                    <a:pt x="70523" y="478917"/>
                    <a:pt x="89897" y="513321"/>
                  </a:cubicBezTo>
                  <a:lnTo>
                    <a:pt x="708375" y="147961"/>
                  </a:lnTo>
                  <a:cubicBezTo>
                    <a:pt x="691115" y="126702"/>
                    <a:pt x="681457" y="99498"/>
                    <a:pt x="667341" y="75552"/>
                  </a:cubicBezTo>
                  <a:close/>
                </a:path>
              </a:pathLst>
            </a:custGeom>
            <a:solidFill>
              <a:srgbClr val="C1CECB">
                <a:alpha val="80000"/>
              </a:srgbClr>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1" name="Google Shape;351;p51"/>
          <p:cNvSpPr/>
          <p:nvPr/>
        </p:nvSpPr>
        <p:spPr>
          <a:xfrm>
            <a:off x="149087" y="2154928"/>
            <a:ext cx="5847353" cy="1754326"/>
          </a:xfrm>
          <a:prstGeom prst="rect">
            <a:avLst/>
          </a:prstGeom>
          <a:solidFill>
            <a:srgbClr val="FFFF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MA" sz="3600">
                <a:solidFill>
                  <a:srgbClr val="4F6128"/>
                </a:solidFill>
                <a:latin typeface="Calibri"/>
                <a:ea typeface="Calibri"/>
                <a:cs typeface="Calibri"/>
                <a:sym typeface="Calibri"/>
              </a:rPr>
              <a:t>قال الله تعالى: (اللَّـهُ يَصْطَفِي مِنَ الْمَلَائِكَةِ رُسُلًا وَمِنَ النَّاسِ إِنَّ اللَّـهَ سَمِيعٌ بَصِيرٌ)،</a:t>
            </a:r>
            <a:endParaRPr b="1" sz="3600" cap="none">
              <a:solidFill>
                <a:srgbClr val="4F6128"/>
              </a:solidFill>
              <a:latin typeface="Calibri"/>
              <a:ea typeface="Calibri"/>
              <a:cs typeface="Calibri"/>
              <a:sym typeface="Calibri"/>
            </a:endParaRPr>
          </a:p>
        </p:txBody>
      </p:sp>
      <p:pic>
        <p:nvPicPr>
          <p:cNvPr id="352" name="Google Shape;352;p51"/>
          <p:cNvPicPr preferRelativeResize="0"/>
          <p:nvPr/>
        </p:nvPicPr>
        <p:blipFill rotWithShape="1">
          <a:blip r:embed="rId3">
            <a:alphaModFix/>
          </a:blip>
          <a:srcRect b="0" l="0" r="0" t="0"/>
          <a:stretch/>
        </p:blipFill>
        <p:spPr>
          <a:xfrm>
            <a:off x="134152" y="5086230"/>
            <a:ext cx="1771770" cy="1771770"/>
          </a:xfrm>
          <a:prstGeom prst="rect">
            <a:avLst/>
          </a:prstGeom>
          <a:noFill/>
          <a:ln>
            <a:noFill/>
          </a:ln>
        </p:spPr>
      </p:pic>
      <p:pic>
        <p:nvPicPr>
          <p:cNvPr descr="صورة تحتوي على عنصر, المصباح&#10;&#10;تم إنشاء الوصف تلقائياً" id="353" name="Google Shape;353;p51"/>
          <p:cNvPicPr preferRelativeResize="0"/>
          <p:nvPr/>
        </p:nvPicPr>
        <p:blipFill rotWithShape="1">
          <a:blip r:embed="rId4">
            <a:alphaModFix/>
          </a:blip>
          <a:srcRect b="0" l="0" r="0" t="0"/>
          <a:stretch/>
        </p:blipFill>
        <p:spPr>
          <a:xfrm>
            <a:off x="703741" y="3438137"/>
            <a:ext cx="6108204" cy="3419863"/>
          </a:xfrm>
          <a:prstGeom prst="rect">
            <a:avLst/>
          </a:prstGeom>
          <a:noFill/>
          <a:ln>
            <a:noFill/>
          </a:ln>
        </p:spPr>
      </p:pic>
      <p:pic>
        <p:nvPicPr>
          <p:cNvPr descr="صورة تحتوي على طائرة ركاب&#10;&#10;تم إنشاء الوصف تلقائياً" id="354" name="Google Shape;354;p51"/>
          <p:cNvPicPr preferRelativeResize="0"/>
          <p:nvPr/>
        </p:nvPicPr>
        <p:blipFill rotWithShape="1">
          <a:blip r:embed="rId5">
            <a:alphaModFix/>
          </a:blip>
          <a:srcRect b="42191" l="15696" r="15897" t="43686"/>
          <a:stretch/>
        </p:blipFill>
        <p:spPr>
          <a:xfrm>
            <a:off x="3181531" y="-93306"/>
            <a:ext cx="6314937" cy="1303781"/>
          </a:xfrm>
          <a:prstGeom prst="rect">
            <a:avLst/>
          </a:prstGeom>
          <a:noFill/>
          <a:ln>
            <a:noFill/>
          </a:ln>
        </p:spPr>
      </p:pic>
      <p:sp>
        <p:nvSpPr>
          <p:cNvPr id="355" name="Google Shape;355;p51"/>
          <p:cNvSpPr txBox="1"/>
          <p:nvPr/>
        </p:nvSpPr>
        <p:spPr>
          <a:xfrm>
            <a:off x="4077476" y="111968"/>
            <a:ext cx="4571999" cy="70788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MA" sz="4000">
                <a:solidFill>
                  <a:srgbClr val="E36C09"/>
                </a:solidFill>
                <a:latin typeface="Calibri"/>
                <a:ea typeface="Calibri"/>
                <a:cs typeface="Calibri"/>
                <a:sym typeface="Calibri"/>
              </a:rPr>
              <a:t> الملائكة ووظائفهم:</a:t>
            </a:r>
            <a:endParaRPr/>
          </a:p>
        </p:txBody>
      </p:sp>
      <p:sp>
        <p:nvSpPr>
          <p:cNvPr id="356" name="Google Shape;356;p51"/>
          <p:cNvSpPr/>
          <p:nvPr/>
        </p:nvSpPr>
        <p:spPr>
          <a:xfrm>
            <a:off x="7027167" y="1181000"/>
            <a:ext cx="4270309" cy="1057641"/>
          </a:xfrm>
          <a:prstGeom prst="roundRect">
            <a:avLst>
              <a:gd fmla="val 16667" name="adj"/>
            </a:avLst>
          </a:prstGeom>
          <a:no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900">
              <a:solidFill>
                <a:srgbClr val="E36C09"/>
              </a:solidFill>
              <a:latin typeface="Calibri"/>
              <a:ea typeface="Calibri"/>
              <a:cs typeface="Calibri"/>
              <a:sym typeface="Calibri"/>
            </a:endParaRPr>
          </a:p>
          <a:p>
            <a:pPr indent="-571500" lvl="0" marL="571500" marR="0" rtl="1" algn="ctr">
              <a:spcBef>
                <a:spcPts val="0"/>
              </a:spcBef>
              <a:spcAft>
                <a:spcPts val="0"/>
              </a:spcAft>
              <a:buClr>
                <a:srgbClr val="E36C09"/>
              </a:buClr>
              <a:buSzPts val="3600"/>
              <a:buFont typeface="Noto Sans Symbols"/>
              <a:buChar char="✔"/>
            </a:pPr>
            <a:r>
              <a:rPr b="1" lang="ar-MA" sz="3600">
                <a:solidFill>
                  <a:srgbClr val="E36C09"/>
                </a:solidFill>
                <a:latin typeface="Calibri"/>
                <a:ea typeface="Calibri"/>
                <a:cs typeface="Calibri"/>
                <a:sym typeface="Calibri"/>
              </a:rPr>
              <a:t>معنى الملائكة :</a:t>
            </a:r>
            <a:endParaRPr b="1" sz="3600">
              <a:solidFill>
                <a:srgbClr val="E36C0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p:nvPr/>
        </p:nvSpPr>
        <p:spPr>
          <a:xfrm>
            <a:off x="4545496" y="464574"/>
            <a:ext cx="3631095" cy="1057641"/>
          </a:xfrm>
          <a:prstGeom prst="roundRect">
            <a:avLst>
              <a:gd fmla="val 16667" name="adj"/>
            </a:avLst>
          </a:prstGeom>
          <a:solidFill>
            <a:srgbClr val="D0E0C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Calibri"/>
              <a:buNone/>
            </a:pPr>
            <a:r>
              <a:t/>
            </a:r>
            <a:endParaRPr b="1" i="0" sz="3200" u="none" cap="none" strike="noStrike">
              <a:solidFill>
                <a:srgbClr val="548135"/>
              </a:solidFill>
              <a:latin typeface="Calibri"/>
              <a:ea typeface="Calibri"/>
              <a:cs typeface="Calibri"/>
              <a:sym typeface="Calibri"/>
            </a:endParaRPr>
          </a:p>
          <a:p>
            <a:pPr indent="0" lvl="0" marL="0" marR="0" rtl="1" algn="ctr">
              <a:lnSpc>
                <a:spcPct val="100000"/>
              </a:lnSpc>
              <a:spcBef>
                <a:spcPts val="0"/>
              </a:spcBef>
              <a:spcAft>
                <a:spcPts val="0"/>
              </a:spcAft>
              <a:buClr>
                <a:srgbClr val="1E4E79"/>
              </a:buClr>
              <a:buSzPts val="3200"/>
              <a:buFont typeface="Calibri"/>
              <a:buNone/>
            </a:pPr>
            <a:r>
              <a:rPr b="1" i="0" lang="ar-MA" sz="3200" u="none" cap="none" strike="noStrike">
                <a:solidFill>
                  <a:srgbClr val="1E4E79"/>
                </a:solidFill>
                <a:latin typeface="Calibri"/>
                <a:ea typeface="Calibri"/>
                <a:cs typeface="Calibri"/>
                <a:sym typeface="Calibri"/>
              </a:rPr>
              <a:t>معنى الإيمان بالملائكة</a:t>
            </a:r>
            <a:endParaRPr b="1" i="0" sz="3200" u="none" cap="none" strike="noStrike">
              <a:solidFill>
                <a:srgbClr val="1E4E79"/>
              </a:solidFill>
              <a:latin typeface="Calibri"/>
              <a:ea typeface="Calibri"/>
              <a:cs typeface="Calibri"/>
              <a:sym typeface="Calibri"/>
            </a:endParaRPr>
          </a:p>
        </p:txBody>
      </p:sp>
      <p:pic>
        <p:nvPicPr>
          <p:cNvPr descr="صورة تحتوي على طائرة ركاب&#10;&#10;تم إنشاء الوصف تلقائياً" id="362" name="Google Shape;362;p52"/>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363" name="Google Shape;363;p52"/>
          <p:cNvSpPr/>
          <p:nvPr/>
        </p:nvSpPr>
        <p:spPr>
          <a:xfrm>
            <a:off x="4645139" y="218434"/>
            <a:ext cx="3299301" cy="707886"/>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548135"/>
              </a:buClr>
              <a:buSzPts val="4000"/>
              <a:buFont typeface="Calibri"/>
              <a:buNone/>
            </a:pPr>
            <a:r>
              <a:rPr b="1" i="0" lang="ar-MA" sz="4000" u="none" cap="none" strike="noStrike">
                <a:solidFill>
                  <a:srgbClr val="548135"/>
                </a:solidFill>
                <a:latin typeface="Calibri"/>
                <a:ea typeface="Calibri"/>
                <a:cs typeface="Calibri"/>
                <a:sym typeface="Calibri"/>
              </a:rPr>
              <a:t>الملائكة ووظائفهم:</a:t>
            </a:r>
            <a:endParaRPr b="1" i="0" sz="4000" u="none" cap="none" strike="noStrike">
              <a:solidFill>
                <a:srgbClr val="548135"/>
              </a:solidFill>
              <a:latin typeface="Calibri"/>
              <a:ea typeface="Calibri"/>
              <a:cs typeface="Calibri"/>
              <a:sym typeface="Calibri"/>
            </a:endParaRPr>
          </a:p>
        </p:txBody>
      </p:sp>
      <p:sp>
        <p:nvSpPr>
          <p:cNvPr id="364" name="Google Shape;364;p52"/>
          <p:cNvSpPr/>
          <p:nvPr/>
        </p:nvSpPr>
        <p:spPr>
          <a:xfrm>
            <a:off x="6718852" y="4378112"/>
            <a:ext cx="5132039" cy="777397"/>
          </a:xfrm>
          <a:prstGeom prst="roundRect">
            <a:avLst>
              <a:gd fmla="val 16667" name="adj"/>
            </a:avLst>
          </a:prstGeom>
          <a:solidFill>
            <a:srgbClr val="FFFF99"/>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4000"/>
              <a:buFont typeface="Calibri"/>
              <a:buNone/>
            </a:pPr>
            <a:r>
              <a:rPr b="1" i="0" lang="ar-MA" sz="4000" u="none" cap="none" strike="noStrike">
                <a:solidFill>
                  <a:srgbClr val="000000"/>
                </a:solidFill>
                <a:latin typeface="Calibri"/>
                <a:ea typeface="Calibri"/>
                <a:cs typeface="Calibri"/>
                <a:sym typeface="Calibri"/>
              </a:rPr>
              <a:t>ماذا يعني أن تؤمن بالملائكة</a:t>
            </a:r>
            <a:endParaRPr b="1" i="0" sz="4000" u="none" cap="none" strike="noStrike">
              <a:solidFill>
                <a:srgbClr val="000000"/>
              </a:solidFill>
              <a:latin typeface="Calibri"/>
              <a:ea typeface="Calibri"/>
              <a:cs typeface="Calibri"/>
              <a:sym typeface="Calibri"/>
            </a:endParaRPr>
          </a:p>
        </p:txBody>
      </p:sp>
      <p:grpSp>
        <p:nvGrpSpPr>
          <p:cNvPr id="365" name="Google Shape;365;p52"/>
          <p:cNvGrpSpPr/>
          <p:nvPr/>
        </p:nvGrpSpPr>
        <p:grpSpPr>
          <a:xfrm>
            <a:off x="8001133" y="1328160"/>
            <a:ext cx="3144080" cy="3220217"/>
            <a:chOff x="7719393" y="334556"/>
            <a:chExt cx="2726635" cy="2726635"/>
          </a:xfrm>
        </p:grpSpPr>
        <p:pic>
          <p:nvPicPr>
            <p:cNvPr descr="Thinking PNG, Person Thinking, Emoji Thinking, Boy, Cartoon Images Free  Download - Free Transparent PNG Logos" id="366" name="Google Shape;366;p52"/>
            <p:cNvPicPr preferRelativeResize="0"/>
            <p:nvPr/>
          </p:nvPicPr>
          <p:blipFill rotWithShape="1">
            <a:blip r:embed="rId4">
              <a:alphaModFix/>
            </a:blip>
            <a:srcRect b="0" l="0" r="0" t="0"/>
            <a:stretch/>
          </p:blipFill>
          <p:spPr>
            <a:xfrm>
              <a:off x="7719393" y="334556"/>
              <a:ext cx="2726635" cy="2726635"/>
            </a:xfrm>
            <a:prstGeom prst="rect">
              <a:avLst/>
            </a:prstGeom>
            <a:noFill/>
            <a:ln>
              <a:noFill/>
            </a:ln>
          </p:spPr>
        </p:pic>
        <p:sp>
          <p:nvSpPr>
            <p:cNvPr id="367" name="Google Shape;367;p52"/>
            <p:cNvSpPr/>
            <p:nvPr/>
          </p:nvSpPr>
          <p:spPr>
            <a:xfrm>
              <a:off x="8494644" y="1363246"/>
              <a:ext cx="728869" cy="651135"/>
            </a:xfrm>
            <a:custGeom>
              <a:rect b="b" l="l" r="r" t="t"/>
              <a:pathLst>
                <a:path extrusionOk="0" h="651135" w="728869">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2B489"/>
                </a:solidFill>
                <a:latin typeface="Calibri"/>
                <a:ea typeface="Calibri"/>
                <a:cs typeface="Calibri"/>
                <a:sym typeface="Calibri"/>
              </a:endParaRPr>
            </a:p>
          </p:txBody>
        </p:sp>
      </p:grpSp>
      <p:pic>
        <p:nvPicPr>
          <p:cNvPr descr="صورة تحتوي على منضدة, رسم&#10;&#10;تم إنشاء الوصف تلقائياً" id="368" name="Google Shape;368;p52"/>
          <p:cNvPicPr preferRelativeResize="0"/>
          <p:nvPr/>
        </p:nvPicPr>
        <p:blipFill rotWithShape="1">
          <a:blip r:embed="rId5">
            <a:alphaModFix/>
          </a:blip>
          <a:srcRect b="0" l="0" r="0" t="0"/>
          <a:stretch/>
        </p:blipFill>
        <p:spPr>
          <a:xfrm>
            <a:off x="278719" y="2012320"/>
            <a:ext cx="5734455" cy="4099425"/>
          </a:xfrm>
          <a:prstGeom prst="rect">
            <a:avLst/>
          </a:prstGeom>
          <a:noFill/>
          <a:ln>
            <a:noFill/>
          </a:ln>
        </p:spPr>
      </p:pic>
      <p:sp>
        <p:nvSpPr>
          <p:cNvPr id="369" name="Google Shape;369;p52"/>
          <p:cNvSpPr/>
          <p:nvPr/>
        </p:nvSpPr>
        <p:spPr>
          <a:xfrm>
            <a:off x="462327" y="2353872"/>
            <a:ext cx="4321705" cy="341632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هو التصديق بالملائكة الذين هم عباد الله المكرمون، وهم السفرة بينه -تعالى- وبين رسله -عليهم الصلاة والسلام-، المطيعين لله -عز وجل-، خلقهم الله -تعالى- من النور لعبادته، وليسوا بناتا لله -عز وجل- ولا أولادا، ولا شركاء معه، ولا أندادا، وأعدادهم كبيرة جداً.</a:t>
            </a:r>
            <a:br>
              <a:rPr b="0" i="0" lang="ar-MA" sz="2400" u="none" cap="none" strike="noStrike">
                <a:solidFill>
                  <a:srgbClr val="000000"/>
                </a:solidFill>
                <a:latin typeface="Calibri"/>
                <a:ea typeface="Calibri"/>
                <a:cs typeface="Calibri"/>
                <a:sym typeface="Calibri"/>
              </a:rPr>
            </a:br>
            <a:br>
              <a:rPr b="0" i="0" lang="ar-MA" sz="2400" u="none" cap="none" strike="noStrike">
                <a:solidFill>
                  <a:srgbClr val="000000"/>
                </a:solidFill>
                <a:latin typeface="Calibri"/>
                <a:ea typeface="Calibri"/>
                <a:cs typeface="Calibri"/>
                <a:sym typeface="Calibri"/>
              </a:rPr>
            </a:br>
            <a:endParaRPr b="1" i="0" sz="2400" u="none" cap="none" strike="noStrike">
              <a:solidFill>
                <a:srgbClr val="1E4E79"/>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3"/>
          <p:cNvSpPr/>
          <p:nvPr/>
        </p:nvSpPr>
        <p:spPr>
          <a:xfrm>
            <a:off x="4412974" y="554139"/>
            <a:ext cx="4015409" cy="1057641"/>
          </a:xfrm>
          <a:prstGeom prst="roundRect">
            <a:avLst>
              <a:gd fmla="val 16667" name="adj"/>
            </a:avLst>
          </a:prstGeom>
          <a:solidFill>
            <a:srgbClr val="D0E0C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Calibri"/>
              <a:buNone/>
            </a:pPr>
            <a:r>
              <a:t/>
            </a:r>
            <a:endParaRPr b="1" i="0" sz="3200" u="none" cap="none" strike="noStrike">
              <a:solidFill>
                <a:srgbClr val="548135"/>
              </a:solidFill>
              <a:latin typeface="Calibri"/>
              <a:ea typeface="Calibri"/>
              <a:cs typeface="Calibri"/>
              <a:sym typeface="Calibri"/>
            </a:endParaRPr>
          </a:p>
          <a:p>
            <a:pPr indent="0" lvl="0" marL="0" marR="0" rtl="1" algn="ctr">
              <a:lnSpc>
                <a:spcPct val="100000"/>
              </a:lnSpc>
              <a:spcBef>
                <a:spcPts val="0"/>
              </a:spcBef>
              <a:spcAft>
                <a:spcPts val="0"/>
              </a:spcAft>
              <a:buClr>
                <a:srgbClr val="1E4E79"/>
              </a:buClr>
              <a:buSzPts val="3200"/>
              <a:buFont typeface="Calibri"/>
              <a:buNone/>
            </a:pPr>
            <a:r>
              <a:rPr b="1" i="0" lang="ar-MA" sz="3200" u="none" cap="none" strike="noStrike">
                <a:solidFill>
                  <a:srgbClr val="1E4E79"/>
                </a:solidFill>
                <a:latin typeface="Calibri"/>
                <a:ea typeface="Calibri"/>
                <a:cs typeface="Calibri"/>
                <a:sym typeface="Calibri"/>
              </a:rPr>
              <a:t>صفات وخصائص الملائكة :</a:t>
            </a:r>
            <a:endParaRPr/>
          </a:p>
        </p:txBody>
      </p:sp>
      <p:pic>
        <p:nvPicPr>
          <p:cNvPr descr="صورة تحتوي على طائرة ركاب&#10;&#10;تم إنشاء الوصف تلقائياً" id="376" name="Google Shape;376;p53"/>
          <p:cNvPicPr preferRelativeResize="0"/>
          <p:nvPr/>
        </p:nvPicPr>
        <p:blipFill rotWithShape="1">
          <a:blip r:embed="rId3">
            <a:alphaModFix/>
          </a:blip>
          <a:srcRect b="42191" l="15696" r="15897" t="43686"/>
          <a:stretch/>
        </p:blipFill>
        <p:spPr>
          <a:xfrm>
            <a:off x="3097554" y="-79514"/>
            <a:ext cx="6314937" cy="1303781"/>
          </a:xfrm>
          <a:prstGeom prst="rect">
            <a:avLst/>
          </a:prstGeom>
          <a:noFill/>
          <a:ln>
            <a:noFill/>
          </a:ln>
        </p:spPr>
      </p:pic>
      <p:sp>
        <p:nvSpPr>
          <p:cNvPr id="377" name="Google Shape;377;p53"/>
          <p:cNvSpPr/>
          <p:nvPr/>
        </p:nvSpPr>
        <p:spPr>
          <a:xfrm>
            <a:off x="4715670" y="218434"/>
            <a:ext cx="3158237" cy="707886"/>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548135"/>
              </a:buClr>
              <a:buSzPts val="4000"/>
              <a:buFont typeface="Calibri"/>
              <a:buNone/>
            </a:pPr>
            <a:r>
              <a:rPr b="1" i="0" lang="ar-MA" sz="4000" u="none" cap="none" strike="noStrike">
                <a:solidFill>
                  <a:srgbClr val="548135"/>
                </a:solidFill>
                <a:latin typeface="Calibri"/>
                <a:ea typeface="Calibri"/>
                <a:cs typeface="Calibri"/>
                <a:sym typeface="Calibri"/>
              </a:rPr>
              <a:t>الملائكة ووظائفهم</a:t>
            </a:r>
            <a:endParaRPr b="1" i="0" sz="4000" u="none" cap="none" strike="noStrike">
              <a:solidFill>
                <a:srgbClr val="548135"/>
              </a:solidFill>
              <a:latin typeface="Calibri"/>
              <a:ea typeface="Calibri"/>
              <a:cs typeface="Calibri"/>
              <a:sym typeface="Calibri"/>
            </a:endParaRPr>
          </a:p>
        </p:txBody>
      </p:sp>
      <p:graphicFrame>
        <p:nvGraphicFramePr>
          <p:cNvPr id="378" name="Google Shape;378;p53"/>
          <p:cNvGraphicFramePr/>
          <p:nvPr/>
        </p:nvGraphicFramePr>
        <p:xfrm>
          <a:off x="0" y="1825625"/>
          <a:ext cx="3000000" cy="3000000"/>
        </p:xfrm>
        <a:graphic>
          <a:graphicData uri="http://schemas.openxmlformats.org/drawingml/2006/table">
            <a:tbl>
              <a:tblPr bandRow="1" firstRow="1">
                <a:noFill/>
                <a:tableStyleId>{79C18A49-BBF4-4C7D-B492-08FAD6703329}</a:tableStyleId>
              </a:tblPr>
              <a:tblGrid>
                <a:gridCol w="9077750"/>
                <a:gridCol w="3140775"/>
              </a:tblGrid>
              <a:tr h="561700">
                <a:tc>
                  <a:txBody>
                    <a:bodyPr/>
                    <a:lstStyle/>
                    <a:p>
                      <a:pPr indent="0" lvl="0" marL="0" marR="0" rtl="1" algn="ctr">
                        <a:spcBef>
                          <a:spcPts val="0"/>
                        </a:spcBef>
                        <a:spcAft>
                          <a:spcPts val="0"/>
                        </a:spcAft>
                        <a:buNone/>
                      </a:pPr>
                      <a:r>
                        <a:rPr lang="ar-MA" sz="2400" u="none" cap="none" strike="noStrike"/>
                        <a:t>الدليل الشرعي </a:t>
                      </a:r>
                      <a:endParaRPr sz="2400" u="none" cap="none" strike="noStrike"/>
                    </a:p>
                  </a:txBody>
                  <a:tcPr marT="45725" marB="45725" marR="91450" marL="91450"/>
                </a:tc>
                <a:tc>
                  <a:txBody>
                    <a:bodyPr/>
                    <a:lstStyle/>
                    <a:p>
                      <a:pPr indent="0" lvl="0" marL="0" marR="0" rtl="1" algn="ctr">
                        <a:spcBef>
                          <a:spcPts val="0"/>
                        </a:spcBef>
                        <a:spcAft>
                          <a:spcPts val="0"/>
                        </a:spcAft>
                        <a:buNone/>
                      </a:pPr>
                      <a:r>
                        <a:rPr b="1" lang="ar-MA" sz="2400" u="none" cap="none" strike="noStrike">
                          <a:solidFill>
                            <a:schemeClr val="lt1"/>
                          </a:solidFill>
                        </a:rPr>
                        <a:t>صفات وخصائص الملائكة </a:t>
                      </a:r>
                      <a:endParaRPr sz="2400" u="none" cap="none" strike="noStrike">
                        <a:solidFill>
                          <a:schemeClr val="lt1"/>
                        </a:solidFill>
                      </a:endParaRPr>
                    </a:p>
                  </a:txBody>
                  <a:tcPr marT="45725" marB="45725" marR="91450" marL="91450"/>
                </a:tc>
              </a:tr>
              <a:tr h="561700">
                <a:tc>
                  <a:txBody>
                    <a:bodyPr/>
                    <a:lstStyle/>
                    <a:p>
                      <a:pPr indent="0" lvl="0" marL="0" marR="0" rtl="1" algn="r">
                        <a:spcBef>
                          <a:spcPts val="0"/>
                        </a:spcBef>
                        <a:spcAft>
                          <a:spcPts val="0"/>
                        </a:spcAft>
                        <a:buNone/>
                      </a:pPr>
                      <a:r>
                        <a:rPr b="1" lang="ar-MA" sz="2400" u="none" cap="none" strike="noStrike">
                          <a:solidFill>
                            <a:srgbClr val="333333"/>
                          </a:solidFill>
                          <a:latin typeface="Arial"/>
                          <a:ea typeface="Arial"/>
                          <a:cs typeface="Arial"/>
                          <a:sym typeface="Arial"/>
                        </a:rPr>
                        <a:t>عن عائشة رضي الله عنه قالت: قال رسول الله صلى الله عليه وسلم : </a:t>
                      </a:r>
                      <a:r>
                        <a:rPr b="1" lang="ar-MA" sz="2400" u="none" cap="none" strike="noStrike">
                          <a:latin typeface="Arial"/>
                          <a:ea typeface="Arial"/>
                          <a:cs typeface="Arial"/>
                          <a:sym typeface="Arial"/>
                        </a:rPr>
                        <a:t>«</a:t>
                      </a:r>
                      <a:r>
                        <a:rPr lang="ar-MA" sz="2400" u="none" cap="none" strike="noStrike">
                          <a:solidFill>
                            <a:srgbClr val="0070C0"/>
                          </a:solidFill>
                          <a:latin typeface="Arial"/>
                          <a:ea typeface="Arial"/>
                          <a:cs typeface="Arial"/>
                          <a:sym typeface="Arial"/>
                        </a:rPr>
                        <a:t>خُلقت الملائكة من نور، وخُلق الجَانُّ من مَارِجٍ من نار، وخُلق آدم مما وُصِفَ لكم</a:t>
                      </a:r>
                      <a:r>
                        <a:rPr b="1" lang="ar-MA" sz="2400" u="none" cap="none" strike="noStrike">
                          <a:latin typeface="Arial"/>
                          <a:ea typeface="Arial"/>
                          <a:cs typeface="Arial"/>
                          <a:sym typeface="Arial"/>
                        </a:rPr>
                        <a:t>» </a:t>
                      </a:r>
                      <a:r>
                        <a:rPr b="1" lang="ar-MA" sz="2400" u="none" cap="none" strike="noStrike">
                          <a:solidFill>
                            <a:srgbClr val="1E4E79"/>
                          </a:solidFill>
                          <a:latin typeface="Arial"/>
                          <a:ea typeface="Arial"/>
                          <a:cs typeface="Arial"/>
                          <a:sym typeface="Arial"/>
                        </a:rPr>
                        <a:t>صحيح مسلم</a:t>
                      </a:r>
                      <a:endParaRPr sz="2400"/>
                    </a:p>
                  </a:txBody>
                  <a:tcPr marT="45725" marB="45725" marR="91450" marL="91450"/>
                </a:tc>
                <a:tc>
                  <a:txBody>
                    <a:bodyPr/>
                    <a:lstStyle/>
                    <a:p>
                      <a:pPr indent="0" lvl="0" marL="0" marR="0" rtl="1" algn="r">
                        <a:spcBef>
                          <a:spcPts val="0"/>
                        </a:spcBef>
                        <a:spcAft>
                          <a:spcPts val="0"/>
                        </a:spcAft>
                        <a:buNone/>
                      </a:pPr>
                      <a:r>
                        <a:rPr lang="ar-MA" sz="2400"/>
                        <a:t>خُلقوا من نور</a:t>
                      </a:r>
                      <a:endParaRPr sz="2400"/>
                    </a:p>
                  </a:txBody>
                  <a:tcPr marT="45725" marB="45725" marR="91450" marL="91450"/>
                </a:tc>
              </a:tr>
              <a:tr h="561700">
                <a:tc>
                  <a:txBody>
                    <a:bodyPr/>
                    <a:lstStyle/>
                    <a:p>
                      <a:pPr indent="0" lvl="0" marL="0" marR="0" rtl="1" algn="r">
                        <a:spcBef>
                          <a:spcPts val="0"/>
                        </a:spcBef>
                        <a:spcAft>
                          <a:spcPts val="0"/>
                        </a:spcAft>
                        <a:buClr>
                          <a:srgbClr val="000000"/>
                        </a:buClr>
                        <a:buSzPts val="2400"/>
                        <a:buFont typeface="Noto Sans Symbols"/>
                        <a:buNone/>
                      </a:pPr>
                      <a:r>
                        <a:rPr lang="ar-MA" sz="2400">
                          <a:solidFill>
                            <a:srgbClr val="000000"/>
                          </a:solidFill>
                          <a:latin typeface="Tahoma"/>
                          <a:ea typeface="Tahoma"/>
                          <a:cs typeface="Tahoma"/>
                          <a:sym typeface="Tahoma"/>
                        </a:rPr>
                        <a:t>قال تعالى</a:t>
                      </a:r>
                      <a:r>
                        <a:rPr lang="ar-MA" sz="2400">
                          <a:solidFill>
                            <a:srgbClr val="000000"/>
                          </a:solidFill>
                          <a:latin typeface="Tahoma"/>
                          <a:ea typeface="Tahoma"/>
                          <a:cs typeface="Tahoma"/>
                          <a:sym typeface="Tahoma"/>
                        </a:rPr>
                        <a:t>:</a:t>
                      </a:r>
                      <a:r>
                        <a:rPr lang="ar-MA" sz="2400">
                          <a:solidFill>
                            <a:srgbClr val="000000"/>
                          </a:solidFill>
                          <a:latin typeface="Tahoma"/>
                          <a:ea typeface="Tahoma"/>
                          <a:cs typeface="Tahoma"/>
                          <a:sym typeface="Tahoma"/>
                        </a:rPr>
                        <a:t>﴿ </a:t>
                      </a:r>
                      <a:r>
                        <a:rPr lang="ar-MA" sz="2400">
                          <a:solidFill>
                            <a:srgbClr val="0070C0"/>
                          </a:solidFill>
                          <a:latin typeface="Tahoma"/>
                          <a:ea typeface="Tahoma"/>
                          <a:cs typeface="Tahoma"/>
                          <a:sym typeface="Tahoma"/>
                        </a:rPr>
                        <a:t>وَلَهُ مَنْ فِي السَّمَاوَاتِ وَالْأَرْضِ وَمَنْ عِنْدَهُ لَا يَسْتَكْبِرُونَ عَنْ عِبَادَتِهِ وَلَا يَسْتَحْسِرُونَ * يسَبِّحُونَ اللَّيْلَ وَالنَّهَارَ لَا يَفْتُرُون</a:t>
                      </a:r>
                      <a:r>
                        <a:rPr lang="ar-MA" sz="2400">
                          <a:solidFill>
                            <a:srgbClr val="008000"/>
                          </a:solidFill>
                          <a:latin typeface="Tahoma"/>
                          <a:ea typeface="Tahoma"/>
                          <a:cs typeface="Tahoma"/>
                          <a:sym typeface="Tahoma"/>
                        </a:rPr>
                        <a:t>َ</a:t>
                      </a:r>
                      <a:r>
                        <a:rPr lang="ar-MA" sz="2400">
                          <a:solidFill>
                            <a:srgbClr val="000000"/>
                          </a:solidFill>
                          <a:latin typeface="Tahoma"/>
                          <a:ea typeface="Tahoma"/>
                          <a:cs typeface="Tahoma"/>
                          <a:sym typeface="Tahoma"/>
                        </a:rPr>
                        <a:t> ﴾ </a:t>
                      </a:r>
                      <a:r>
                        <a:rPr lang="ar-MA" sz="2400">
                          <a:solidFill>
                            <a:srgbClr val="1F3864"/>
                          </a:solidFill>
                          <a:latin typeface="Tahoma"/>
                          <a:ea typeface="Tahoma"/>
                          <a:cs typeface="Tahoma"/>
                          <a:sym typeface="Tahoma"/>
                        </a:rPr>
                        <a:t>[الأنبياء: 19، 20]</a:t>
                      </a:r>
                      <a:endParaRPr/>
                    </a:p>
                    <a:p>
                      <a:pPr indent="0" lvl="0" marL="0" marR="0" rtl="1" algn="r">
                        <a:spcBef>
                          <a:spcPts val="0"/>
                        </a:spcBef>
                        <a:spcAft>
                          <a:spcPts val="0"/>
                        </a:spcAft>
                        <a:buNone/>
                      </a:pPr>
                      <a:r>
                        <a:t/>
                      </a:r>
                      <a:endParaRPr sz="2400"/>
                    </a:p>
                  </a:txBody>
                  <a:tcPr marT="45725" marB="45725" marR="91450" marL="91450"/>
                </a:tc>
                <a:tc>
                  <a:txBody>
                    <a:bodyPr/>
                    <a:lstStyle/>
                    <a:p>
                      <a:pPr indent="0" lvl="0" marL="0" marR="0" rtl="1" algn="r">
                        <a:spcBef>
                          <a:spcPts val="0"/>
                        </a:spcBef>
                        <a:spcAft>
                          <a:spcPts val="0"/>
                        </a:spcAft>
                        <a:buNone/>
                      </a:pPr>
                      <a:r>
                        <a:rPr lang="ar-MA" sz="2400"/>
                        <a:t>دوام العبادة</a:t>
                      </a:r>
                      <a:endParaRPr sz="2400"/>
                    </a:p>
                  </a:txBody>
                  <a:tcPr marT="45725" marB="45725" marR="91450" marL="91450"/>
                </a:tc>
              </a:tr>
              <a:tr h="561700">
                <a:tc>
                  <a:txBody>
                    <a:bodyPr/>
                    <a:lstStyle/>
                    <a:p>
                      <a:pPr indent="0" lvl="0" marL="0" marR="0" rtl="1" algn="r">
                        <a:lnSpc>
                          <a:spcPct val="100000"/>
                        </a:lnSpc>
                        <a:spcBef>
                          <a:spcPts val="0"/>
                        </a:spcBef>
                        <a:spcAft>
                          <a:spcPts val="0"/>
                        </a:spcAft>
                        <a:buClr>
                          <a:srgbClr val="000000"/>
                        </a:buClr>
                        <a:buSzPts val="2400"/>
                        <a:buFont typeface="Tahoma"/>
                        <a:buNone/>
                      </a:pPr>
                      <a:r>
                        <a:rPr lang="ar-MA" sz="2400">
                          <a:solidFill>
                            <a:srgbClr val="000000"/>
                          </a:solidFill>
                          <a:latin typeface="Tahoma"/>
                          <a:ea typeface="Tahoma"/>
                          <a:cs typeface="Tahoma"/>
                          <a:sym typeface="Tahoma"/>
                        </a:rPr>
                        <a:t>قال تعالى: ﴿ </a:t>
                      </a:r>
                      <a:r>
                        <a:rPr lang="ar-MA" sz="2400">
                          <a:solidFill>
                            <a:srgbClr val="0070C0"/>
                          </a:solidFill>
                          <a:latin typeface="Tahoma"/>
                          <a:ea typeface="Tahoma"/>
                          <a:cs typeface="Tahoma"/>
                          <a:sym typeface="Tahoma"/>
                        </a:rPr>
                        <a:t>وَإِذْ قَالَ رَبُّكَ لِلْمَلَائِكَةِ إِنِّي جَاعِلٌ فِي الْأَرْضِ خَلِيفَةً قَالُوا أَتَجْعَلُ فِيهَا مَنْ يُفْسِدُ فِيهَا وَيَسْفِكُ الدِّمَاءَ وَنَحْنُ نُسَبِّحُ بِحَمْدِكَ وَنُقَدِّسُ لَكَ قَالَ إِنِّي أَعْلَمُ مَا لَا تَعْلَمُونَ</a:t>
                      </a:r>
                      <a:r>
                        <a:rPr lang="ar-MA" sz="2400">
                          <a:solidFill>
                            <a:srgbClr val="000000"/>
                          </a:solidFill>
                          <a:latin typeface="Tahoma"/>
                          <a:ea typeface="Tahoma"/>
                          <a:cs typeface="Tahoma"/>
                          <a:sym typeface="Tahoma"/>
                        </a:rPr>
                        <a:t> ﴾ </a:t>
                      </a:r>
                      <a:r>
                        <a:rPr lang="ar-MA" sz="2400">
                          <a:solidFill>
                            <a:srgbClr val="1E4E79"/>
                          </a:solidFill>
                          <a:latin typeface="Tahoma"/>
                          <a:ea typeface="Tahoma"/>
                          <a:cs typeface="Tahoma"/>
                          <a:sym typeface="Tahoma"/>
                        </a:rPr>
                        <a:t>[البقرة: 30]</a:t>
                      </a:r>
                      <a:endParaRPr sz="2400">
                        <a:solidFill>
                          <a:srgbClr val="1E4E79"/>
                        </a:solidFill>
                      </a:endParaRPr>
                    </a:p>
                    <a:p>
                      <a:pPr indent="0" lvl="0" marL="0" marR="0" rtl="1" algn="r">
                        <a:spcBef>
                          <a:spcPts val="0"/>
                        </a:spcBef>
                        <a:spcAft>
                          <a:spcPts val="0"/>
                        </a:spcAft>
                        <a:buNone/>
                      </a:pPr>
                      <a:r>
                        <a:t/>
                      </a:r>
                      <a:endParaRPr sz="2400"/>
                    </a:p>
                  </a:txBody>
                  <a:tcPr marT="45725" marB="45725" marR="91450" marL="91450"/>
                </a:tc>
                <a:tc>
                  <a:txBody>
                    <a:bodyPr/>
                    <a:lstStyle/>
                    <a:p>
                      <a:pPr indent="0" lvl="0" marL="0" marR="0" rtl="1" algn="r">
                        <a:spcBef>
                          <a:spcPts val="0"/>
                        </a:spcBef>
                        <a:spcAft>
                          <a:spcPts val="0"/>
                        </a:spcAft>
                        <a:buNone/>
                      </a:pPr>
                      <a:r>
                        <a:rPr lang="ar-MA" sz="2400"/>
                        <a:t>العلم والقوة والشدة </a:t>
                      </a:r>
                      <a:endParaRPr sz="2400"/>
                    </a:p>
                  </a:txBody>
                  <a:tcPr marT="45725" marB="45725" marR="91450" marL="91450"/>
                </a:tc>
              </a:tr>
              <a:tr h="561700">
                <a:tc>
                  <a:txBody>
                    <a:bodyPr/>
                    <a:lstStyle/>
                    <a:p>
                      <a:pPr indent="0" lvl="0" marL="0" marR="0" rtl="1" algn="r">
                        <a:spcBef>
                          <a:spcPts val="0"/>
                        </a:spcBef>
                        <a:spcAft>
                          <a:spcPts val="0"/>
                        </a:spcAft>
                        <a:buNone/>
                      </a:pPr>
                      <a:r>
                        <a:rPr lang="ar-MA" sz="2400">
                          <a:solidFill>
                            <a:srgbClr val="000000"/>
                          </a:solidFill>
                          <a:latin typeface="Tahoma"/>
                          <a:ea typeface="Tahoma"/>
                          <a:cs typeface="Tahoma"/>
                          <a:sym typeface="Tahoma"/>
                        </a:rPr>
                        <a:t>قال تعالى في جبرائيل: ﴿ </a:t>
                      </a:r>
                      <a:r>
                        <a:rPr lang="ar-MA" sz="2400">
                          <a:solidFill>
                            <a:srgbClr val="0070C0"/>
                          </a:solidFill>
                          <a:latin typeface="Tahoma"/>
                          <a:ea typeface="Tahoma"/>
                          <a:cs typeface="Tahoma"/>
                          <a:sym typeface="Tahoma"/>
                        </a:rPr>
                        <a:t>ذُو مِرَّةٍ فَاسْتَوَى</a:t>
                      </a:r>
                      <a:r>
                        <a:rPr lang="ar-MA" sz="2400">
                          <a:solidFill>
                            <a:srgbClr val="008000"/>
                          </a:solidFill>
                          <a:latin typeface="Tahoma"/>
                          <a:ea typeface="Tahoma"/>
                          <a:cs typeface="Tahoma"/>
                          <a:sym typeface="Tahoma"/>
                        </a:rPr>
                        <a:t> </a:t>
                      </a:r>
                      <a:r>
                        <a:rPr lang="ar-MA" sz="2400">
                          <a:solidFill>
                            <a:srgbClr val="000000"/>
                          </a:solidFill>
                          <a:latin typeface="Tahoma"/>
                          <a:ea typeface="Tahoma"/>
                          <a:cs typeface="Tahoma"/>
                          <a:sym typeface="Tahoma"/>
                        </a:rPr>
                        <a:t>﴾ </a:t>
                      </a:r>
                      <a:r>
                        <a:rPr lang="ar-MA" sz="2400">
                          <a:solidFill>
                            <a:srgbClr val="1F3864"/>
                          </a:solidFill>
                          <a:latin typeface="Tahoma"/>
                          <a:ea typeface="Tahoma"/>
                          <a:cs typeface="Tahoma"/>
                          <a:sym typeface="Tahoma"/>
                        </a:rPr>
                        <a:t>[النجم:6]</a:t>
                      </a:r>
                      <a:endParaRPr sz="2400"/>
                    </a:p>
                  </a:txBody>
                  <a:tcPr marT="45725" marB="45725" marR="91450" marL="91450"/>
                </a:tc>
                <a:tc>
                  <a:txBody>
                    <a:bodyPr/>
                    <a:lstStyle/>
                    <a:p>
                      <a:pPr indent="0" lvl="0" marL="0" marR="0" rtl="1" algn="r">
                        <a:spcBef>
                          <a:spcPts val="0"/>
                        </a:spcBef>
                        <a:spcAft>
                          <a:spcPts val="0"/>
                        </a:spcAft>
                        <a:buNone/>
                      </a:pPr>
                      <a:r>
                        <a:rPr lang="ar-MA" sz="2400"/>
                        <a:t>الحسن والجمال </a:t>
                      </a:r>
                      <a:endParaRPr sz="2400"/>
                    </a:p>
                  </a:txBody>
                  <a:tcPr marT="45725" marB="45725" marR="91450" marL="91450"/>
                </a:tc>
              </a:tr>
              <a:tr h="741725">
                <a:tc>
                  <a:txBody>
                    <a:bodyPr/>
                    <a:lstStyle/>
                    <a:p>
                      <a:pPr indent="0" lvl="0" marL="0" marR="0" rtl="1" algn="r">
                        <a:lnSpc>
                          <a:spcPct val="100000"/>
                        </a:lnSpc>
                        <a:spcBef>
                          <a:spcPts val="0"/>
                        </a:spcBef>
                        <a:spcAft>
                          <a:spcPts val="0"/>
                        </a:spcAft>
                        <a:buClr>
                          <a:srgbClr val="000000"/>
                        </a:buClr>
                        <a:buSzPts val="2400"/>
                        <a:buFont typeface="Tahoma"/>
                        <a:buNone/>
                      </a:pPr>
                      <a:r>
                        <a:rPr lang="ar-MA" sz="2400">
                          <a:solidFill>
                            <a:srgbClr val="000000"/>
                          </a:solidFill>
                          <a:latin typeface="Tahoma"/>
                          <a:ea typeface="Tahoma"/>
                          <a:cs typeface="Tahoma"/>
                          <a:sym typeface="Tahoma"/>
                        </a:rPr>
                        <a:t>قال تعالى: ﴿</a:t>
                      </a:r>
                      <a:r>
                        <a:rPr lang="ar-MA" sz="2400">
                          <a:solidFill>
                            <a:srgbClr val="0070C0"/>
                          </a:solidFill>
                          <a:latin typeface="Tahoma"/>
                          <a:ea typeface="Tahoma"/>
                          <a:cs typeface="Tahoma"/>
                          <a:sym typeface="Tahoma"/>
                        </a:rPr>
                        <a:t> كِرَامٍ بَرَرَةٍ</a:t>
                      </a:r>
                      <a:r>
                        <a:rPr lang="ar-MA" sz="2400">
                          <a:solidFill>
                            <a:srgbClr val="008000"/>
                          </a:solidFill>
                          <a:latin typeface="Tahoma"/>
                          <a:ea typeface="Tahoma"/>
                          <a:cs typeface="Tahoma"/>
                          <a:sym typeface="Tahoma"/>
                        </a:rPr>
                        <a:t> </a:t>
                      </a:r>
                      <a:r>
                        <a:rPr lang="ar-MA" sz="2400">
                          <a:solidFill>
                            <a:srgbClr val="000000"/>
                          </a:solidFill>
                          <a:latin typeface="Tahoma"/>
                          <a:ea typeface="Tahoma"/>
                          <a:cs typeface="Tahoma"/>
                          <a:sym typeface="Tahoma"/>
                        </a:rPr>
                        <a:t>﴾ </a:t>
                      </a:r>
                      <a:r>
                        <a:rPr lang="ar-MA" sz="2400">
                          <a:solidFill>
                            <a:srgbClr val="1F3864"/>
                          </a:solidFill>
                          <a:latin typeface="Tahoma"/>
                          <a:ea typeface="Tahoma"/>
                          <a:cs typeface="Tahoma"/>
                          <a:sym typeface="Tahoma"/>
                        </a:rPr>
                        <a:t>[عبس: 16].</a:t>
                      </a:r>
                      <a:endParaRPr/>
                    </a:p>
                  </a:txBody>
                  <a:tcPr marT="45725" marB="45725" marR="91450" marL="91450"/>
                </a:tc>
                <a:tc>
                  <a:txBody>
                    <a:bodyPr/>
                    <a:lstStyle/>
                    <a:p>
                      <a:pPr indent="0" lvl="0" marL="0" marR="0" rtl="1" algn="r">
                        <a:spcBef>
                          <a:spcPts val="0"/>
                        </a:spcBef>
                        <a:spcAft>
                          <a:spcPts val="0"/>
                        </a:spcAft>
                        <a:buNone/>
                      </a:pPr>
                      <a:r>
                        <a:rPr lang="ar-MA" sz="2400"/>
                        <a:t>كرام أبرار</a:t>
                      </a:r>
                      <a:endParaRPr sz="2400"/>
                    </a:p>
                  </a:txBody>
                  <a:tcPr marT="45725" marB="45725" marR="91450" marL="91450"/>
                </a:tc>
              </a:tr>
            </a:tbl>
          </a:graphicData>
        </a:graphic>
      </p:graphicFrame>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54"/>
          <p:cNvGraphicFramePr/>
          <p:nvPr/>
        </p:nvGraphicFramePr>
        <p:xfrm>
          <a:off x="0" y="208860"/>
          <a:ext cx="3000000" cy="3000000"/>
        </p:xfrm>
        <a:graphic>
          <a:graphicData uri="http://schemas.openxmlformats.org/drawingml/2006/table">
            <a:tbl>
              <a:tblPr bandRow="1" firstRow="1">
                <a:noFill/>
                <a:tableStyleId>{79C18A49-BBF4-4C7D-B492-08FAD6703329}</a:tableStyleId>
              </a:tblPr>
              <a:tblGrid>
                <a:gridCol w="6877875"/>
                <a:gridCol w="5314125"/>
              </a:tblGrid>
              <a:tr h="561700">
                <a:tc>
                  <a:txBody>
                    <a:bodyPr/>
                    <a:lstStyle/>
                    <a:p>
                      <a:pPr indent="0" lvl="0" marL="0" marR="0" rtl="1" algn="ctr">
                        <a:lnSpc>
                          <a:spcPct val="100000"/>
                        </a:lnSpc>
                        <a:spcBef>
                          <a:spcPts val="0"/>
                        </a:spcBef>
                        <a:spcAft>
                          <a:spcPts val="0"/>
                        </a:spcAft>
                        <a:buClr>
                          <a:schemeClr val="dk1"/>
                        </a:buClr>
                        <a:buSzPts val="2400"/>
                        <a:buFont typeface="Calibri"/>
                        <a:buNone/>
                      </a:pPr>
                      <a:r>
                        <a:rPr lang="ar-MA" sz="2400"/>
                        <a:t>الدليل الشرعي</a:t>
                      </a:r>
                      <a:r>
                        <a:rPr lang="ar-MA" sz="2400"/>
                        <a:t> </a:t>
                      </a:r>
                      <a:endParaRPr sz="2400"/>
                    </a:p>
                    <a:p>
                      <a:pPr indent="0" lvl="0" marL="0" marR="0" rtl="1" algn="r">
                        <a:lnSpc>
                          <a:spcPct val="100000"/>
                        </a:lnSpc>
                        <a:spcBef>
                          <a:spcPts val="0"/>
                        </a:spcBef>
                        <a:spcAft>
                          <a:spcPts val="0"/>
                        </a:spcAft>
                        <a:buClr>
                          <a:schemeClr val="dk1"/>
                        </a:buClr>
                        <a:buSzPts val="2400"/>
                        <a:buFont typeface="Calibri"/>
                        <a:buNone/>
                      </a:pPr>
                      <a:r>
                        <a:t/>
                      </a:r>
                      <a:endParaRPr sz="2400">
                        <a:solidFill>
                          <a:srgbClr val="000000"/>
                        </a:solidFill>
                        <a:latin typeface="Tahoma"/>
                        <a:ea typeface="Tahoma"/>
                        <a:cs typeface="Tahoma"/>
                        <a:sym typeface="Tahoma"/>
                      </a:endParaRPr>
                    </a:p>
                  </a:txBody>
                  <a:tcPr marT="45725" marB="45725" marR="91450" marL="91450"/>
                </a:tc>
                <a:tc>
                  <a:txBody>
                    <a:bodyPr/>
                    <a:lstStyle/>
                    <a:p>
                      <a:pPr indent="0" lvl="0" marL="0" marR="0" rtl="1" algn="ctr">
                        <a:lnSpc>
                          <a:spcPct val="100000"/>
                        </a:lnSpc>
                        <a:spcBef>
                          <a:spcPts val="0"/>
                        </a:spcBef>
                        <a:spcAft>
                          <a:spcPts val="0"/>
                        </a:spcAft>
                        <a:buClr>
                          <a:schemeClr val="lt1"/>
                        </a:buClr>
                        <a:buSzPts val="2400"/>
                        <a:buFont typeface="Calibri"/>
                        <a:buNone/>
                      </a:pPr>
                      <a:r>
                        <a:rPr b="1" lang="ar-MA" sz="2400">
                          <a:solidFill>
                            <a:schemeClr val="lt1"/>
                          </a:solidFill>
                        </a:rPr>
                        <a:t>صفات وخصائص الملائكة </a:t>
                      </a:r>
                      <a:endParaRPr sz="2400">
                        <a:solidFill>
                          <a:schemeClr val="lt1"/>
                        </a:solidFill>
                      </a:endParaRPr>
                    </a:p>
                    <a:p>
                      <a:pPr indent="0" lvl="0" marL="0" marR="0" rtl="1" algn="r">
                        <a:spcBef>
                          <a:spcPts val="0"/>
                        </a:spcBef>
                        <a:spcAft>
                          <a:spcPts val="0"/>
                        </a:spcAft>
                        <a:buNone/>
                      </a:pPr>
                      <a:r>
                        <a:t/>
                      </a:r>
                      <a:endParaRPr sz="2400"/>
                    </a:p>
                  </a:txBody>
                  <a:tcPr marT="45725" marB="45725" marR="91450" marL="91450"/>
                </a:tc>
              </a:tr>
              <a:tr h="561700">
                <a:tc>
                  <a:txBody>
                    <a:bodyPr/>
                    <a:lstStyle/>
                    <a:p>
                      <a:pPr indent="0" lvl="0" marL="0" marR="0" rtl="1" algn="r">
                        <a:lnSpc>
                          <a:spcPct val="100000"/>
                        </a:lnSpc>
                        <a:spcBef>
                          <a:spcPts val="0"/>
                        </a:spcBef>
                        <a:spcAft>
                          <a:spcPts val="0"/>
                        </a:spcAft>
                        <a:buClr>
                          <a:srgbClr val="000000"/>
                        </a:buClr>
                        <a:buSzPts val="2400"/>
                        <a:buFont typeface="Tahoma"/>
                        <a:buNone/>
                      </a:pPr>
                      <a:r>
                        <a:rPr lang="ar-MA" sz="2400">
                          <a:solidFill>
                            <a:srgbClr val="000000"/>
                          </a:solidFill>
                          <a:latin typeface="Tahoma"/>
                          <a:ea typeface="Tahoma"/>
                          <a:cs typeface="Tahoma"/>
                          <a:sym typeface="Tahoma"/>
                        </a:rPr>
                        <a:t>أخبر النبي صلى الله عليه وسلم: </a:t>
                      </a:r>
                      <a:r>
                        <a:rPr b="1" lang="ar-MA" sz="2400">
                          <a:latin typeface="Arial"/>
                          <a:ea typeface="Arial"/>
                          <a:cs typeface="Arial"/>
                          <a:sym typeface="Arial"/>
                        </a:rPr>
                        <a:t>« </a:t>
                      </a:r>
                      <a:r>
                        <a:rPr lang="ar-MA" sz="2400">
                          <a:solidFill>
                            <a:srgbClr val="0070C0"/>
                          </a:solidFill>
                          <a:latin typeface="Tahoma"/>
                          <a:ea typeface="Tahoma"/>
                          <a:cs typeface="Tahoma"/>
                          <a:sym typeface="Tahoma"/>
                        </a:rPr>
                        <a:t>إنَّ الملائكة تتأذى ممَّا يتأذَّي منه بنو آدم </a:t>
                      </a:r>
                      <a:r>
                        <a:rPr b="1" lang="ar-MA" sz="2400">
                          <a:latin typeface="Arial"/>
                          <a:ea typeface="Arial"/>
                          <a:cs typeface="Arial"/>
                          <a:sym typeface="Arial"/>
                        </a:rPr>
                        <a:t>»</a:t>
                      </a:r>
                      <a:endParaRPr sz="2400">
                        <a:solidFill>
                          <a:srgbClr val="000000"/>
                        </a:solidFill>
                        <a:latin typeface="Tahoma"/>
                        <a:ea typeface="Tahoma"/>
                        <a:cs typeface="Tahoma"/>
                        <a:sym typeface="Tahoma"/>
                      </a:endParaRPr>
                    </a:p>
                    <a:p>
                      <a:pPr indent="0" lvl="0" marL="0" marR="0" rtl="1" algn="r">
                        <a:lnSpc>
                          <a:spcPct val="100000"/>
                        </a:lnSpc>
                        <a:spcBef>
                          <a:spcPts val="0"/>
                        </a:spcBef>
                        <a:spcAft>
                          <a:spcPts val="0"/>
                        </a:spcAft>
                        <a:buClr>
                          <a:schemeClr val="dk1"/>
                        </a:buClr>
                        <a:buSzPts val="2400"/>
                        <a:buFont typeface="Calibri"/>
                        <a:buNone/>
                      </a:pPr>
                      <a:r>
                        <a:t/>
                      </a:r>
                      <a:endParaRPr sz="2400"/>
                    </a:p>
                  </a:txBody>
                  <a:tcPr marT="45725" marB="45725" marR="91450" marL="91450"/>
                </a:tc>
                <a:tc>
                  <a:txBody>
                    <a:bodyPr/>
                    <a:lstStyle/>
                    <a:p>
                      <a:pPr indent="0" lvl="0" marL="0" marR="0" rtl="1" algn="r">
                        <a:lnSpc>
                          <a:spcPct val="100000"/>
                        </a:lnSpc>
                        <a:spcBef>
                          <a:spcPts val="0"/>
                        </a:spcBef>
                        <a:spcAft>
                          <a:spcPts val="0"/>
                        </a:spcAft>
                        <a:buClr>
                          <a:schemeClr val="dk1"/>
                        </a:buClr>
                        <a:buSzPts val="2400"/>
                        <a:buFont typeface="Calibri"/>
                        <a:buNone/>
                      </a:pPr>
                      <a:r>
                        <a:rPr lang="ar-MA" sz="2400"/>
                        <a:t>التأذي من الأشياء المكروهة</a:t>
                      </a:r>
                      <a:r>
                        <a:rPr lang="ar-MA" sz="2400">
                          <a:solidFill>
                            <a:srgbClr val="000000"/>
                          </a:solidFill>
                          <a:latin typeface="Tahoma"/>
                          <a:ea typeface="Tahoma"/>
                          <a:cs typeface="Tahoma"/>
                          <a:sym typeface="Tahoma"/>
                        </a:rPr>
                        <a:t> </a:t>
                      </a:r>
                      <a:endParaRPr sz="2400"/>
                    </a:p>
                    <a:p>
                      <a:pPr indent="0" lvl="0" marL="0" marR="0" rtl="1" algn="r">
                        <a:spcBef>
                          <a:spcPts val="0"/>
                        </a:spcBef>
                        <a:spcAft>
                          <a:spcPts val="0"/>
                        </a:spcAft>
                        <a:buNone/>
                      </a:pPr>
                      <a:r>
                        <a:t/>
                      </a:r>
                      <a:endParaRPr sz="2400"/>
                    </a:p>
                  </a:txBody>
                  <a:tcPr marT="45725" marB="45725" marR="91450" marL="91450"/>
                </a:tc>
              </a:tr>
              <a:tr h="561700">
                <a:tc>
                  <a:txBody>
                    <a:bodyPr/>
                    <a:lstStyle/>
                    <a:p>
                      <a:pPr indent="0" lvl="0" marL="0" marR="0" rtl="1" algn="r">
                        <a:lnSpc>
                          <a:spcPct val="100000"/>
                        </a:lnSpc>
                        <a:spcBef>
                          <a:spcPts val="0"/>
                        </a:spcBef>
                        <a:spcAft>
                          <a:spcPts val="0"/>
                        </a:spcAft>
                        <a:buClr>
                          <a:srgbClr val="000000"/>
                        </a:buClr>
                        <a:buSzPts val="2400"/>
                        <a:buFont typeface="Tahoma"/>
                        <a:buNone/>
                      </a:pPr>
                      <a:r>
                        <a:rPr lang="ar-MA" sz="2400">
                          <a:solidFill>
                            <a:srgbClr val="000000"/>
                          </a:solidFill>
                          <a:latin typeface="Tahoma"/>
                          <a:ea typeface="Tahoma"/>
                          <a:cs typeface="Tahoma"/>
                          <a:sym typeface="Tahoma"/>
                        </a:rPr>
                        <a:t>قال صلى الله عليه وسلم في عثمان رضي الله عنه: </a:t>
                      </a:r>
                      <a:r>
                        <a:rPr b="1" lang="ar-MA" sz="2400">
                          <a:latin typeface="Arial"/>
                          <a:ea typeface="Arial"/>
                          <a:cs typeface="Arial"/>
                          <a:sym typeface="Arial"/>
                        </a:rPr>
                        <a:t>« </a:t>
                      </a:r>
                      <a:r>
                        <a:rPr lang="ar-MA" sz="2400">
                          <a:solidFill>
                            <a:srgbClr val="0070C0"/>
                          </a:solidFill>
                          <a:latin typeface="Tahoma"/>
                          <a:ea typeface="Tahoma"/>
                          <a:cs typeface="Tahoma"/>
                          <a:sym typeface="Tahoma"/>
                        </a:rPr>
                        <a:t>ألا أستحيي من رجلٍ تستحيي منه الملائكة </a:t>
                      </a:r>
                      <a:r>
                        <a:rPr b="1" lang="ar-MA" sz="2400">
                          <a:latin typeface="Arial"/>
                          <a:ea typeface="Arial"/>
                          <a:cs typeface="Arial"/>
                          <a:sym typeface="Arial"/>
                        </a:rPr>
                        <a:t>»</a:t>
                      </a:r>
                      <a:r>
                        <a:rPr lang="ar-MA" sz="2400">
                          <a:solidFill>
                            <a:srgbClr val="1F3864"/>
                          </a:solidFill>
                          <a:latin typeface="Tahoma"/>
                          <a:ea typeface="Tahoma"/>
                          <a:cs typeface="Tahoma"/>
                          <a:sym typeface="Tahoma"/>
                        </a:rPr>
                        <a:t> صحيح مسلم  </a:t>
                      </a:r>
                      <a:endParaRPr sz="2400"/>
                    </a:p>
                  </a:txBody>
                  <a:tcPr marT="45725" marB="45725" marR="91450" marL="91450"/>
                </a:tc>
                <a:tc>
                  <a:txBody>
                    <a:bodyPr/>
                    <a:lstStyle/>
                    <a:p>
                      <a:pPr indent="0" lvl="0" marL="0" marR="0" rtl="1" algn="r">
                        <a:spcBef>
                          <a:spcPts val="0"/>
                        </a:spcBef>
                        <a:spcAft>
                          <a:spcPts val="0"/>
                        </a:spcAft>
                        <a:buNone/>
                      </a:pPr>
                      <a:r>
                        <a:rPr lang="ar-MA" sz="2400"/>
                        <a:t>الحياء الشديد </a:t>
                      </a:r>
                      <a:endParaRPr sz="2400"/>
                    </a:p>
                  </a:txBody>
                  <a:tcPr marT="45725" marB="45725" marR="91450" marL="91450"/>
                </a:tc>
              </a:tr>
              <a:tr h="561700">
                <a:tc>
                  <a:txBody>
                    <a:bodyPr/>
                    <a:lstStyle/>
                    <a:p>
                      <a:pPr indent="0" lvl="0" marL="0" marR="0" rtl="1" algn="r">
                        <a:lnSpc>
                          <a:spcPct val="100000"/>
                        </a:lnSpc>
                        <a:spcBef>
                          <a:spcPts val="0"/>
                        </a:spcBef>
                        <a:spcAft>
                          <a:spcPts val="0"/>
                        </a:spcAft>
                        <a:buClr>
                          <a:schemeClr val="dk1"/>
                        </a:buClr>
                        <a:buSzPts val="2400"/>
                        <a:buFont typeface="Calibri"/>
                        <a:buNone/>
                      </a:pPr>
                      <a:r>
                        <a:rPr lang="ar-MA" sz="2400"/>
                        <a:t>ق</a:t>
                      </a:r>
                      <a:r>
                        <a:rPr lang="ar-MA" sz="2400">
                          <a:solidFill>
                            <a:srgbClr val="272727"/>
                          </a:solidFill>
                          <a:latin typeface="simplified arabic"/>
                          <a:ea typeface="simplified arabic"/>
                          <a:cs typeface="simplified arabic"/>
                          <a:sym typeface="simplified arabic"/>
                        </a:rPr>
                        <a:t>ال الله تعالى: </a:t>
                      </a:r>
                      <a:r>
                        <a:rPr lang="ar-MA" sz="2400">
                          <a:solidFill>
                            <a:srgbClr val="000000"/>
                          </a:solidFill>
                          <a:latin typeface="Tahoma"/>
                          <a:ea typeface="Tahoma"/>
                          <a:cs typeface="Tahoma"/>
                          <a:sym typeface="Tahoma"/>
                        </a:rPr>
                        <a:t> ﴿ </a:t>
                      </a:r>
                      <a:r>
                        <a:rPr lang="ar-MA" sz="2400">
                          <a:solidFill>
                            <a:srgbClr val="0070C0"/>
                          </a:solidFill>
                          <a:latin typeface="simplified arabic"/>
                          <a:ea typeface="simplified arabic"/>
                          <a:cs typeface="simplified arabic"/>
                          <a:sym typeface="simplified arabic"/>
                        </a:rPr>
                        <a:t>الْحَمْدُ لِلَّهِ فَاطِرِ السَّمَاوَاتِ وَالْأَرْضِ جَاعِلِ الْمَلَائِكَةِ رُسُلًا أُولِي أَجْنِحَةٍ مَثْنَى وَثُلَاثَ وَرُبَاعَ يَزِيدُ فِي الْخَلْقِ مَا يَشَاءُ إِنَّ اللَّهَ عَلَى كُلِّ شَيْءٍ قَدِيرٌ </a:t>
                      </a:r>
                      <a:r>
                        <a:rPr lang="ar-MA" sz="2400">
                          <a:solidFill>
                            <a:srgbClr val="000000"/>
                          </a:solidFill>
                          <a:latin typeface="Tahoma"/>
                          <a:ea typeface="Tahoma"/>
                          <a:cs typeface="Tahoma"/>
                          <a:sym typeface="Tahoma"/>
                        </a:rPr>
                        <a:t>﴾</a:t>
                      </a:r>
                      <a:r>
                        <a:rPr lang="ar-MA" sz="2400">
                          <a:solidFill>
                            <a:srgbClr val="0070C0"/>
                          </a:solidFill>
                          <a:latin typeface="simplified arabic"/>
                          <a:ea typeface="simplified arabic"/>
                          <a:cs typeface="simplified arabic"/>
                          <a:sym typeface="simplified arabic"/>
                        </a:rPr>
                        <a:t> </a:t>
                      </a:r>
                      <a:r>
                        <a:rPr lang="ar-MA" sz="2400">
                          <a:solidFill>
                            <a:srgbClr val="1E4E79"/>
                          </a:solidFill>
                          <a:latin typeface="simplified arabic"/>
                          <a:ea typeface="simplified arabic"/>
                          <a:cs typeface="simplified arabic"/>
                          <a:sym typeface="simplified arabic"/>
                        </a:rPr>
                        <a:t>[فاطر:1]</a:t>
                      </a:r>
                      <a:r>
                        <a:rPr lang="ar-MA" sz="2400">
                          <a:solidFill>
                            <a:srgbClr val="0070C0"/>
                          </a:solidFill>
                          <a:latin typeface="simplified arabic"/>
                          <a:ea typeface="simplified arabic"/>
                          <a:cs typeface="simplified arabic"/>
                          <a:sym typeface="simplified arabic"/>
                        </a:rPr>
                        <a:t>.</a:t>
                      </a:r>
                      <a:endParaRPr sz="2400">
                        <a:solidFill>
                          <a:srgbClr val="0070C0"/>
                        </a:solidFill>
                      </a:endParaRPr>
                    </a:p>
                  </a:txBody>
                  <a:tcPr marT="45725" marB="45725" marR="91450" marL="91450"/>
                </a:tc>
                <a:tc>
                  <a:txBody>
                    <a:bodyPr/>
                    <a:lstStyle/>
                    <a:p>
                      <a:pPr indent="0" lvl="0" marL="0" marR="0" rtl="1" algn="r">
                        <a:spcBef>
                          <a:spcPts val="0"/>
                        </a:spcBef>
                        <a:spcAft>
                          <a:spcPts val="0"/>
                        </a:spcAft>
                        <a:buNone/>
                      </a:pPr>
                      <a:r>
                        <a:rPr lang="ar-MA" sz="2400"/>
                        <a:t>هم من جنود الله تعالى، من الملائكة من له جناحان أو ثلاثة أجنحةٍ ومنهم من له أكثر</a:t>
                      </a:r>
                      <a:endParaRPr sz="2400"/>
                    </a:p>
                  </a:txBody>
                  <a:tcPr marT="45725" marB="45725" marR="91450" marL="91450"/>
                </a:tc>
              </a:tr>
              <a:tr h="561700">
                <a:tc>
                  <a:txBody>
                    <a:bodyPr/>
                    <a:lstStyle/>
                    <a:p>
                      <a:pPr indent="0" lvl="0" marL="0" marR="0" rtl="1" algn="r">
                        <a:lnSpc>
                          <a:spcPct val="100000"/>
                        </a:lnSpc>
                        <a:spcBef>
                          <a:spcPts val="0"/>
                        </a:spcBef>
                        <a:spcAft>
                          <a:spcPts val="0"/>
                        </a:spcAft>
                        <a:buClr>
                          <a:srgbClr val="000000"/>
                        </a:buClr>
                        <a:buSzPts val="2400"/>
                        <a:buFont typeface="Tahoma"/>
                        <a:buNone/>
                      </a:pPr>
                      <a:r>
                        <a:rPr lang="ar-MA" sz="2400">
                          <a:solidFill>
                            <a:srgbClr val="000000"/>
                          </a:solidFill>
                          <a:latin typeface="Tahoma"/>
                          <a:ea typeface="Tahoma"/>
                          <a:cs typeface="Tahoma"/>
                          <a:sym typeface="Tahoma"/>
                        </a:rPr>
                        <a:t>قال تعالى: ﴿ </a:t>
                      </a:r>
                      <a:r>
                        <a:rPr lang="ar-MA" sz="2400">
                          <a:solidFill>
                            <a:srgbClr val="0070C0"/>
                          </a:solidFill>
                          <a:latin typeface="Tahoma"/>
                          <a:ea typeface="Tahoma"/>
                          <a:cs typeface="Tahoma"/>
                          <a:sym typeface="Tahoma"/>
                        </a:rPr>
                        <a:t>يَاأَيُّهَا الَّذِينَ آمَنُوا قُوا أَنْفُسَكُمْ وَأَهْلِيكُمْ نَارًا وَقُودُهَا النَّاسُ وَالْحِجَارَةُ عَلَيْهَا مَلَائِكَةٌ غِلَاظٌ شِدَادٌ لَا يَعْصُونَ اللَّهَ مَا أَمَرَهُمْ وَيَفْعَلُونَ مَا يُؤْمَرُون</a:t>
                      </a:r>
                      <a:r>
                        <a:rPr lang="ar-MA" sz="2400">
                          <a:solidFill>
                            <a:srgbClr val="008000"/>
                          </a:solidFill>
                          <a:latin typeface="Tahoma"/>
                          <a:ea typeface="Tahoma"/>
                          <a:cs typeface="Tahoma"/>
                          <a:sym typeface="Tahoma"/>
                        </a:rPr>
                        <a:t>َ</a:t>
                      </a:r>
                      <a:r>
                        <a:rPr lang="ar-MA" sz="2400">
                          <a:solidFill>
                            <a:srgbClr val="000000"/>
                          </a:solidFill>
                          <a:latin typeface="Tahoma"/>
                          <a:ea typeface="Tahoma"/>
                          <a:cs typeface="Tahoma"/>
                          <a:sym typeface="Tahoma"/>
                        </a:rPr>
                        <a:t> ﴾ </a:t>
                      </a:r>
                      <a:r>
                        <a:rPr lang="ar-MA" sz="2400">
                          <a:solidFill>
                            <a:srgbClr val="1E4E79"/>
                          </a:solidFill>
                          <a:latin typeface="Tahoma"/>
                          <a:ea typeface="Tahoma"/>
                          <a:cs typeface="Tahoma"/>
                          <a:sym typeface="Tahoma"/>
                        </a:rPr>
                        <a:t>[التحريم: 6].</a:t>
                      </a:r>
                      <a:endParaRPr sz="2400">
                        <a:solidFill>
                          <a:srgbClr val="1E4E79"/>
                        </a:solidFill>
                      </a:endParaRPr>
                    </a:p>
                  </a:txBody>
                  <a:tcPr marT="45725" marB="45725" marR="91450" marL="91450"/>
                </a:tc>
                <a:tc>
                  <a:txBody>
                    <a:bodyPr/>
                    <a:lstStyle/>
                    <a:p>
                      <a:pPr indent="0" lvl="0" marL="0" marR="0" rtl="1" algn="r">
                        <a:spcBef>
                          <a:spcPts val="0"/>
                        </a:spcBef>
                        <a:spcAft>
                          <a:spcPts val="0"/>
                        </a:spcAft>
                        <a:buNone/>
                      </a:pPr>
                      <a:r>
                        <a:rPr lang="ar-MA" sz="2400">
                          <a:solidFill>
                            <a:srgbClr val="000000"/>
                          </a:solidFill>
                          <a:latin typeface="Tahoma"/>
                          <a:ea typeface="Tahoma"/>
                          <a:cs typeface="Tahoma"/>
                          <a:sym typeface="Tahoma"/>
                        </a:rPr>
                        <a:t>يُطِيعون الله تعالى ولا يعصونه، فلا تصدر عنهم الذنوب والمخالفات</a:t>
                      </a:r>
                      <a:endParaRPr sz="2400"/>
                    </a:p>
                  </a:txBody>
                  <a:tcPr marT="45725" marB="45725" marR="91450" marL="91450"/>
                </a:tc>
              </a:tr>
              <a:tr h="592900">
                <a:tc>
                  <a:txBody>
                    <a:bodyPr/>
                    <a:lstStyle/>
                    <a:p>
                      <a:pPr indent="0" lvl="0" marL="0" marR="0" rtl="1" algn="r">
                        <a:spcBef>
                          <a:spcPts val="0"/>
                        </a:spcBef>
                        <a:spcAft>
                          <a:spcPts val="0"/>
                        </a:spcAft>
                        <a:buNone/>
                      </a:pPr>
                      <a:r>
                        <a:rPr lang="ar-MA" sz="2400">
                          <a:solidFill>
                            <a:srgbClr val="000000"/>
                          </a:solidFill>
                          <a:latin typeface="Tahoma"/>
                          <a:ea typeface="Tahoma"/>
                          <a:cs typeface="Tahoma"/>
                          <a:sym typeface="Tahoma"/>
                        </a:rPr>
                        <a:t>فقال تعالى: ﴿ </a:t>
                      </a:r>
                      <a:r>
                        <a:rPr lang="ar-MA" sz="2400">
                          <a:solidFill>
                            <a:srgbClr val="0070C0"/>
                          </a:solidFill>
                          <a:latin typeface="Tahoma"/>
                          <a:ea typeface="Tahoma"/>
                          <a:cs typeface="Tahoma"/>
                          <a:sym typeface="Tahoma"/>
                        </a:rPr>
                        <a:t>إِنَّ الَّذِينَ لَا يُؤْمِنُونَ بِالْآخِرَةِ لَيُسَمُّونَ الْمَلَائِكَةَ تَسْمِيَةَ الْأُنْثَى </a:t>
                      </a:r>
                      <a:r>
                        <a:rPr lang="ar-MA" sz="2400">
                          <a:solidFill>
                            <a:srgbClr val="000000"/>
                          </a:solidFill>
                          <a:latin typeface="Tahoma"/>
                          <a:ea typeface="Tahoma"/>
                          <a:cs typeface="Tahoma"/>
                          <a:sym typeface="Tahoma"/>
                        </a:rPr>
                        <a:t>﴾ </a:t>
                      </a:r>
                      <a:r>
                        <a:rPr lang="ar-MA" sz="2400">
                          <a:solidFill>
                            <a:srgbClr val="1E4E79"/>
                          </a:solidFill>
                          <a:latin typeface="Tahoma"/>
                          <a:ea typeface="Tahoma"/>
                          <a:cs typeface="Tahoma"/>
                          <a:sym typeface="Tahoma"/>
                        </a:rPr>
                        <a:t>[النجم: 27].</a:t>
                      </a:r>
                      <a:endParaRPr sz="2400"/>
                    </a:p>
                  </a:txBody>
                  <a:tcPr marT="45725" marB="45725" marR="91450" marL="91450"/>
                </a:tc>
                <a:tc>
                  <a:txBody>
                    <a:bodyPr/>
                    <a:lstStyle/>
                    <a:p>
                      <a:pPr indent="0" lvl="0" marL="0" marR="0" rtl="1" algn="r">
                        <a:spcBef>
                          <a:spcPts val="0"/>
                        </a:spcBef>
                        <a:spcAft>
                          <a:spcPts val="0"/>
                        </a:spcAft>
                        <a:buNone/>
                      </a:pPr>
                      <a:r>
                        <a:rPr lang="ar-MA" sz="2400"/>
                        <a:t>أنهم لا يُوصَفون بالأنوثة</a:t>
                      </a:r>
                      <a:endParaRPr sz="2400"/>
                    </a:p>
                  </a:txBody>
                  <a:tcPr marT="45725" marB="45725" marR="91450" marL="91450"/>
                </a:tc>
              </a:tr>
            </a:tbl>
          </a:graphicData>
        </a:graphic>
      </p:graphicFrame>
      <p:sp>
        <p:nvSpPr>
          <p:cNvPr id="384" name="Google Shape;384;p54"/>
          <p:cNvSpPr/>
          <p:nvPr/>
        </p:nvSpPr>
        <p:spPr>
          <a:xfrm>
            <a:off x="0" y="4245089"/>
            <a:ext cx="12178748" cy="1569660"/>
          </a:xfrm>
          <a:prstGeom prst="rect">
            <a:avLst/>
          </a:prstGeom>
          <a:noFill/>
          <a:ln>
            <a:noFill/>
          </a:ln>
        </p:spPr>
        <p:txBody>
          <a:bodyPr anchorCtr="0" anchor="t" bIns="45700" lIns="91425" spcFirstLastPara="1" rIns="91425" wrap="square" tIns="45700">
            <a:noAutofit/>
          </a:bodyPr>
          <a:lstStyle/>
          <a:p>
            <a:pPr indent="-133350" lvl="0" marL="285750" marR="0" rtl="1" algn="r">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133350" lvl="0" marL="285750" marR="0" rtl="1" algn="r">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Calibri"/>
              <a:ea typeface="Calibri"/>
              <a:cs typeface="Calibri"/>
              <a:sym typeface="Calibri"/>
            </a:endParaRPr>
          </a:p>
          <a:p>
            <a:pPr indent="-133350" lvl="0" marL="285750" marR="0" rtl="1" algn="r">
              <a:lnSpc>
                <a:spcPct val="100000"/>
              </a:lnSpc>
              <a:spcBef>
                <a:spcPts val="0"/>
              </a:spcBef>
              <a:spcAft>
                <a:spcPts val="0"/>
              </a:spcAft>
              <a:buClr>
                <a:schemeClr val="dk1"/>
              </a:buClr>
              <a:buSzPts val="2400"/>
              <a:buFont typeface="Noto Sans Symbols"/>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5"/>
          <p:cNvSpPr/>
          <p:nvPr/>
        </p:nvSpPr>
        <p:spPr>
          <a:xfrm>
            <a:off x="92765" y="1219923"/>
            <a:ext cx="12099235" cy="3108543"/>
          </a:xfrm>
          <a:prstGeom prst="rect">
            <a:avLst/>
          </a:prstGeom>
          <a:noFill/>
          <a:ln>
            <a:noFill/>
          </a:ln>
        </p:spPr>
        <p:txBody>
          <a:bodyPr anchorCtr="0" anchor="t" bIns="45700" lIns="91425" spcFirstLastPara="1" rIns="91425" wrap="square" tIns="45700">
            <a:noAutofit/>
          </a:bodyPr>
          <a:lstStyle/>
          <a:p>
            <a:pPr indent="-285750" lvl="0" marL="28575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سرعة التنقل</a:t>
            </a:r>
            <a:endParaRPr/>
          </a:p>
          <a:p>
            <a:pPr indent="-285750" lvl="0" marL="28575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حباهم الله تعالى بالقدرة على التشكل و التصور في الصور الحسنة .</a:t>
            </a:r>
            <a:endParaRPr/>
          </a:p>
          <a:p>
            <a:pPr indent="-285750" lvl="0" marL="28575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لم يرى أحداً الملائكة على صورتهم الحقيقية سوى رسول الله محمد صلى الله عليه وسلم .</a:t>
            </a:r>
            <a:endParaRPr/>
          </a:p>
          <a:p>
            <a:pPr indent="-285750" lvl="0" marL="28575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الملائكة لا يأكلون و لا يشربون و لا يتزوجون و لا يملون و لا يتعبون و لا ينامون</a:t>
            </a:r>
            <a:endParaRPr/>
          </a:p>
          <a:p>
            <a:pPr indent="-285750" lvl="0" marL="28575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لا يعلم أحد عدد الملائكة بالضبط و العلم عند الله سبحانه و تعالى .</a:t>
            </a:r>
            <a:endParaRPr/>
          </a:p>
          <a:p>
            <a:pPr indent="-285750" lvl="0" marL="28575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أجمع جميع العلماء على أن الملائكة سوف يموتون في نهاية المطاف و لكن لم أحد بالضبط متى يموتون هل قبل النفخ في الصور أم بعده .</a:t>
            </a:r>
            <a:endParaRPr/>
          </a:p>
        </p:txBody>
      </p:sp>
      <p:sp>
        <p:nvSpPr>
          <p:cNvPr id="390" name="Google Shape;390;p55"/>
          <p:cNvSpPr/>
          <p:nvPr/>
        </p:nvSpPr>
        <p:spPr>
          <a:xfrm>
            <a:off x="3975652" y="387710"/>
            <a:ext cx="4439478" cy="52322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548135"/>
              </a:buClr>
              <a:buSzPts val="2800"/>
              <a:buFont typeface="Calibri"/>
              <a:buNone/>
            </a:pPr>
            <a:r>
              <a:rPr b="1" i="0" lang="ar-MA" sz="2800" u="none" cap="none" strike="noStrike">
                <a:solidFill>
                  <a:srgbClr val="548135"/>
                </a:solidFill>
                <a:latin typeface="Calibri"/>
                <a:ea typeface="Calibri"/>
                <a:cs typeface="Calibri"/>
                <a:sym typeface="Calibri"/>
              </a:rPr>
              <a:t>صفات وخصائص أخرى</a:t>
            </a:r>
            <a:endParaRPr b="1" i="0" sz="2800" u="none" cap="none" strike="noStrike">
              <a:solidFill>
                <a:srgbClr val="548135"/>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8"/>
          <p:cNvSpPr/>
          <p:nvPr/>
        </p:nvSpPr>
        <p:spPr>
          <a:xfrm>
            <a:off x="2934681" y="86816"/>
            <a:ext cx="6298164" cy="905069"/>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4800">
                <a:solidFill>
                  <a:schemeClr val="accent5"/>
                </a:solidFill>
                <a:latin typeface="Calibri"/>
                <a:ea typeface="Calibri"/>
                <a:cs typeface="Calibri"/>
                <a:sym typeface="Calibri"/>
              </a:rPr>
              <a:t>محاور العرض </a:t>
            </a:r>
            <a:endParaRPr b="1" sz="4800">
              <a:solidFill>
                <a:schemeClr val="accent5"/>
              </a:solidFill>
              <a:latin typeface="Calibri"/>
              <a:ea typeface="Calibri"/>
              <a:cs typeface="Calibri"/>
              <a:sym typeface="Calibri"/>
            </a:endParaRPr>
          </a:p>
        </p:txBody>
      </p:sp>
      <p:sp>
        <p:nvSpPr>
          <p:cNvPr id="252" name="Google Shape;252;p38"/>
          <p:cNvSpPr/>
          <p:nvPr/>
        </p:nvSpPr>
        <p:spPr>
          <a:xfrm rot="5400000">
            <a:off x="3863836" y="2397817"/>
            <a:ext cx="5382039" cy="2842592"/>
          </a:xfrm>
          <a:prstGeom prst="blockArc">
            <a:avLst>
              <a:gd fmla="val 11045370" name="adj1"/>
              <a:gd fmla="val 21106271" name="adj2"/>
              <a:gd fmla="val 2402" name="adj3"/>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69A2C9"/>
              </a:solidFill>
              <a:latin typeface="Calibri"/>
              <a:ea typeface="Calibri"/>
              <a:cs typeface="Calibri"/>
              <a:sym typeface="Calibri"/>
            </a:endParaRPr>
          </a:p>
        </p:txBody>
      </p:sp>
      <p:sp>
        <p:nvSpPr>
          <p:cNvPr id="253" name="Google Shape;253;p38"/>
          <p:cNvSpPr/>
          <p:nvPr/>
        </p:nvSpPr>
        <p:spPr>
          <a:xfrm>
            <a:off x="6380922" y="1073428"/>
            <a:ext cx="387626" cy="377686"/>
          </a:xfrm>
          <a:prstGeom prst="ellipse">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38"/>
          <p:cNvSpPr/>
          <p:nvPr/>
        </p:nvSpPr>
        <p:spPr>
          <a:xfrm>
            <a:off x="7378147" y="2418524"/>
            <a:ext cx="387626" cy="377686"/>
          </a:xfrm>
          <a:prstGeom prst="ellipse">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38"/>
          <p:cNvSpPr/>
          <p:nvPr/>
        </p:nvSpPr>
        <p:spPr>
          <a:xfrm>
            <a:off x="7540486" y="3723863"/>
            <a:ext cx="387626" cy="377686"/>
          </a:xfrm>
          <a:prstGeom prst="ellipse">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38"/>
          <p:cNvSpPr/>
          <p:nvPr/>
        </p:nvSpPr>
        <p:spPr>
          <a:xfrm>
            <a:off x="7325140" y="5019263"/>
            <a:ext cx="387626" cy="377686"/>
          </a:xfrm>
          <a:prstGeom prst="ellipse">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8"/>
          <p:cNvSpPr/>
          <p:nvPr/>
        </p:nvSpPr>
        <p:spPr>
          <a:xfrm>
            <a:off x="6553200" y="6185454"/>
            <a:ext cx="387626" cy="377686"/>
          </a:xfrm>
          <a:prstGeom prst="ellipse">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8"/>
          <p:cNvSpPr/>
          <p:nvPr/>
        </p:nvSpPr>
        <p:spPr>
          <a:xfrm>
            <a:off x="2415208" y="1083364"/>
            <a:ext cx="4015407" cy="755374"/>
          </a:xfrm>
          <a:prstGeom prst="flowChartTerminator">
            <a:avLst/>
          </a:prstGeom>
          <a:solidFill>
            <a:srgbClr val="A8D08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800">
                <a:solidFill>
                  <a:schemeClr val="dk1"/>
                </a:solidFill>
                <a:latin typeface="Calibri"/>
                <a:ea typeface="Calibri"/>
                <a:cs typeface="Calibri"/>
                <a:sym typeface="Calibri"/>
              </a:rPr>
              <a:t>صفات الله تعالى </a:t>
            </a:r>
            <a:endParaRPr b="1" sz="2800">
              <a:solidFill>
                <a:schemeClr val="dk1"/>
              </a:solidFill>
              <a:latin typeface="Calibri"/>
              <a:ea typeface="Calibri"/>
              <a:cs typeface="Calibri"/>
              <a:sym typeface="Calibri"/>
            </a:endParaRPr>
          </a:p>
        </p:txBody>
      </p:sp>
      <p:sp>
        <p:nvSpPr>
          <p:cNvPr id="259" name="Google Shape;259;p38"/>
          <p:cNvSpPr/>
          <p:nvPr/>
        </p:nvSpPr>
        <p:spPr>
          <a:xfrm>
            <a:off x="3044685" y="2299252"/>
            <a:ext cx="4393096" cy="755374"/>
          </a:xfrm>
          <a:prstGeom prst="flowChartTerminator">
            <a:avLst/>
          </a:prstGeom>
          <a:solidFill>
            <a:srgbClr val="A8D08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chemeClr val="dk1"/>
                </a:solidFill>
                <a:latin typeface="Calibri"/>
                <a:ea typeface="Calibri"/>
                <a:cs typeface="Calibri"/>
                <a:sym typeface="Calibri"/>
              </a:rPr>
              <a:t>الإيمان بالملائكة و وظائفهم </a:t>
            </a:r>
            <a:endParaRPr/>
          </a:p>
        </p:txBody>
      </p:sp>
      <p:sp>
        <p:nvSpPr>
          <p:cNvPr id="260" name="Google Shape;260;p38"/>
          <p:cNvSpPr/>
          <p:nvPr/>
        </p:nvSpPr>
        <p:spPr>
          <a:xfrm>
            <a:off x="3167267" y="3594652"/>
            <a:ext cx="4393096" cy="755374"/>
          </a:xfrm>
          <a:prstGeom prst="flowChartTerminator">
            <a:avLst/>
          </a:prstGeom>
          <a:solidFill>
            <a:srgbClr val="A8D08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chemeClr val="dk1"/>
                </a:solidFill>
                <a:latin typeface="Calibri"/>
                <a:ea typeface="Calibri"/>
                <a:cs typeface="Calibri"/>
                <a:sym typeface="Calibri"/>
              </a:rPr>
              <a:t>الإيمان بالكتب السماوية </a:t>
            </a:r>
            <a:endParaRPr b="1" sz="2400">
              <a:solidFill>
                <a:schemeClr val="dk1"/>
              </a:solidFill>
              <a:latin typeface="Calibri"/>
              <a:ea typeface="Calibri"/>
              <a:cs typeface="Calibri"/>
              <a:sym typeface="Calibri"/>
            </a:endParaRPr>
          </a:p>
        </p:txBody>
      </p:sp>
      <p:sp>
        <p:nvSpPr>
          <p:cNvPr id="261" name="Google Shape;261;p38"/>
          <p:cNvSpPr/>
          <p:nvPr/>
        </p:nvSpPr>
        <p:spPr>
          <a:xfrm>
            <a:off x="2932042" y="4840355"/>
            <a:ext cx="4393096" cy="755374"/>
          </a:xfrm>
          <a:prstGeom prst="flowChartTerminator">
            <a:avLst/>
          </a:prstGeom>
          <a:solidFill>
            <a:srgbClr val="A8D08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000">
                <a:solidFill>
                  <a:schemeClr val="dk1"/>
                </a:solidFill>
                <a:latin typeface="Calibri"/>
                <a:ea typeface="Calibri"/>
                <a:cs typeface="Calibri"/>
                <a:sym typeface="Calibri"/>
              </a:rPr>
              <a:t>الأنبياء</a:t>
            </a:r>
            <a:r>
              <a:rPr lang="ar-MA" sz="1800">
                <a:solidFill>
                  <a:schemeClr val="lt1"/>
                </a:solidFill>
                <a:latin typeface="Calibri"/>
                <a:ea typeface="Calibri"/>
                <a:cs typeface="Calibri"/>
                <a:sym typeface="Calibri"/>
              </a:rPr>
              <a:t> </a:t>
            </a:r>
            <a:r>
              <a:rPr b="1" lang="ar-MA" sz="2000">
                <a:solidFill>
                  <a:schemeClr val="dk1"/>
                </a:solidFill>
                <a:latin typeface="Calibri"/>
                <a:ea typeface="Calibri"/>
                <a:cs typeface="Calibri"/>
                <a:sym typeface="Calibri"/>
              </a:rPr>
              <a:t>و الرسل و معجزاتهم </a:t>
            </a:r>
            <a:endParaRPr b="1" sz="2000">
              <a:solidFill>
                <a:schemeClr val="dk1"/>
              </a:solidFill>
              <a:latin typeface="Calibri"/>
              <a:ea typeface="Calibri"/>
              <a:cs typeface="Calibri"/>
              <a:sym typeface="Calibri"/>
            </a:endParaRPr>
          </a:p>
        </p:txBody>
      </p:sp>
      <p:sp>
        <p:nvSpPr>
          <p:cNvPr id="262" name="Google Shape;262;p38"/>
          <p:cNvSpPr/>
          <p:nvPr/>
        </p:nvSpPr>
        <p:spPr>
          <a:xfrm>
            <a:off x="2130286" y="5976730"/>
            <a:ext cx="4393096" cy="755374"/>
          </a:xfrm>
          <a:prstGeom prst="flowChartTerminator">
            <a:avLst/>
          </a:prstGeom>
          <a:solidFill>
            <a:srgbClr val="A8D08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000">
                <a:solidFill>
                  <a:schemeClr val="dk1"/>
                </a:solidFill>
                <a:latin typeface="Calibri"/>
                <a:ea typeface="Calibri"/>
                <a:cs typeface="Calibri"/>
                <a:sym typeface="Calibri"/>
              </a:rPr>
              <a:t>الإيمان باليوم الآخر و القدر خيره و شره </a:t>
            </a:r>
            <a:endParaRPr b="1" sz="2000">
              <a:solidFill>
                <a:schemeClr val="dk1"/>
              </a:solidFill>
              <a:latin typeface="Calibri"/>
              <a:ea typeface="Calibri"/>
              <a:cs typeface="Calibri"/>
              <a:sym typeface="Calibri"/>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aphicFrame>
        <p:nvGraphicFramePr>
          <p:cNvPr id="395" name="Google Shape;395;p56"/>
          <p:cNvGraphicFramePr/>
          <p:nvPr/>
        </p:nvGraphicFramePr>
        <p:xfrm>
          <a:off x="304801" y="132521"/>
          <a:ext cx="3000000" cy="3000000"/>
        </p:xfrm>
        <a:graphic>
          <a:graphicData uri="http://schemas.openxmlformats.org/drawingml/2006/table">
            <a:tbl>
              <a:tblPr bandRow="1" firstRow="1">
                <a:noFill/>
                <a:tableStyleId>{79C18A49-BBF4-4C7D-B492-08FAD6703329}</a:tableStyleId>
              </a:tblPr>
              <a:tblGrid>
                <a:gridCol w="8706675"/>
                <a:gridCol w="2928725"/>
              </a:tblGrid>
              <a:tr h="370850">
                <a:tc>
                  <a:txBody>
                    <a:bodyPr/>
                    <a:lstStyle/>
                    <a:p>
                      <a:pPr indent="0" lvl="0" marL="0" marR="0" rtl="1" algn="ctr">
                        <a:spcBef>
                          <a:spcPts val="0"/>
                        </a:spcBef>
                        <a:spcAft>
                          <a:spcPts val="0"/>
                        </a:spcAft>
                        <a:buNone/>
                      </a:pPr>
                      <a:r>
                        <a:rPr lang="ar-MA" sz="2400"/>
                        <a:t>وظائفهم</a:t>
                      </a:r>
                      <a:endParaRPr sz="2400"/>
                    </a:p>
                  </a:txBody>
                  <a:tcPr marT="45725" marB="45725" marR="91450" marL="91450"/>
                </a:tc>
                <a:tc>
                  <a:txBody>
                    <a:bodyPr/>
                    <a:lstStyle/>
                    <a:p>
                      <a:pPr indent="0" lvl="0" marL="0" marR="0" rtl="1" algn="ctr">
                        <a:spcBef>
                          <a:spcPts val="0"/>
                        </a:spcBef>
                        <a:spcAft>
                          <a:spcPts val="0"/>
                        </a:spcAft>
                        <a:buNone/>
                      </a:pPr>
                      <a:r>
                        <a:rPr lang="ar-MA" sz="2400"/>
                        <a:t>أسماء الملائكة </a:t>
                      </a:r>
                      <a:endParaRPr sz="2400"/>
                    </a:p>
                  </a:txBody>
                  <a:tcPr marT="45725" marB="45725" marR="91450" marL="91450"/>
                </a:tc>
              </a:tr>
              <a:tr h="370850">
                <a:tc>
                  <a:txBody>
                    <a:bodyPr/>
                    <a:lstStyle/>
                    <a:p>
                      <a:pPr indent="0" lvl="0" marL="0" marR="0" rtl="1" algn="r">
                        <a:spcBef>
                          <a:spcPts val="0"/>
                        </a:spcBef>
                        <a:spcAft>
                          <a:spcPts val="0"/>
                        </a:spcAft>
                        <a:buNone/>
                      </a:pPr>
                      <a:r>
                        <a:rPr lang="ar-MA" sz="1800"/>
                        <a:t>إبلاغ</a:t>
                      </a:r>
                      <a:r>
                        <a:rPr lang="ar-MA" sz="1800"/>
                        <a:t> الوحي</a:t>
                      </a:r>
                      <a:endParaRPr sz="1800"/>
                    </a:p>
                  </a:txBody>
                  <a:tcPr marT="45725" marB="45725" marR="91450" marL="91450"/>
                </a:tc>
                <a:tc>
                  <a:txBody>
                    <a:bodyPr/>
                    <a:lstStyle/>
                    <a:p>
                      <a:pPr indent="0" lvl="0" marL="0" marR="0" rtl="1" algn="r">
                        <a:spcBef>
                          <a:spcPts val="0"/>
                        </a:spcBef>
                        <a:spcAft>
                          <a:spcPts val="0"/>
                        </a:spcAft>
                        <a:buNone/>
                      </a:pPr>
                      <a:r>
                        <a:rPr lang="ar-MA" sz="1800"/>
                        <a:t>جبريل عليه السلام</a:t>
                      </a:r>
                      <a:endParaRPr/>
                    </a:p>
                  </a:txBody>
                  <a:tcPr marT="45725" marB="45725" marR="91450" marL="91450"/>
                </a:tc>
              </a:tr>
              <a:tr h="370850">
                <a:tc>
                  <a:txBody>
                    <a:bodyPr/>
                    <a:lstStyle/>
                    <a:p>
                      <a:pPr indent="0" lvl="0" marL="0" marR="0" rtl="1" algn="r">
                        <a:spcBef>
                          <a:spcPts val="0"/>
                        </a:spcBef>
                        <a:spcAft>
                          <a:spcPts val="0"/>
                        </a:spcAft>
                        <a:buNone/>
                      </a:pPr>
                      <a:r>
                        <a:rPr lang="ar-MA" sz="1800"/>
                        <a:t>إنزال</a:t>
                      </a:r>
                      <a:r>
                        <a:rPr lang="ar-MA" sz="1800"/>
                        <a:t> </a:t>
                      </a:r>
                      <a:r>
                        <a:rPr lang="ar-MA" sz="1800"/>
                        <a:t>المطر وإنبات النبات</a:t>
                      </a:r>
                      <a:endParaRPr sz="1800"/>
                    </a:p>
                  </a:txBody>
                  <a:tcPr marT="45725" marB="45725" marR="91450" marL="91450"/>
                </a:tc>
                <a:tc>
                  <a:txBody>
                    <a:bodyPr/>
                    <a:lstStyle/>
                    <a:p>
                      <a:pPr indent="0" lvl="0" marL="0" marR="0" rtl="1" algn="r">
                        <a:spcBef>
                          <a:spcPts val="0"/>
                        </a:spcBef>
                        <a:spcAft>
                          <a:spcPts val="0"/>
                        </a:spcAft>
                        <a:buNone/>
                      </a:pPr>
                      <a:r>
                        <a:rPr lang="ar-MA" sz="1800"/>
                        <a:t>ميكائيل</a:t>
                      </a:r>
                      <a:endParaRPr sz="1800"/>
                    </a:p>
                  </a:txBody>
                  <a:tcPr marT="45725" marB="45725" marR="91450" marL="91450"/>
                </a:tc>
              </a:tr>
              <a:tr h="370850">
                <a:tc>
                  <a:txBody>
                    <a:bodyPr/>
                    <a:lstStyle/>
                    <a:p>
                      <a:pPr indent="0" lvl="0" marL="0" marR="0" rtl="1" algn="r">
                        <a:spcBef>
                          <a:spcPts val="0"/>
                        </a:spcBef>
                        <a:spcAft>
                          <a:spcPts val="0"/>
                        </a:spcAft>
                        <a:buNone/>
                      </a:pPr>
                      <a:r>
                        <a:rPr lang="ar-MA" sz="1800"/>
                        <a:t>نفخ الروح في الأجنة وكتابة أجلها</a:t>
                      </a:r>
                      <a:r>
                        <a:rPr lang="ar-MA" sz="1800"/>
                        <a:t> وعملها ورزقها وسعادتها وشقائها</a:t>
                      </a:r>
                      <a:endParaRPr sz="1800"/>
                    </a:p>
                  </a:txBody>
                  <a:tcPr marT="45725" marB="45725" marR="91450" marL="91450"/>
                </a:tc>
                <a:tc>
                  <a:txBody>
                    <a:bodyPr/>
                    <a:lstStyle/>
                    <a:p>
                      <a:pPr indent="0" lvl="0" marL="0" marR="0" rtl="1" algn="r">
                        <a:spcBef>
                          <a:spcPts val="0"/>
                        </a:spcBef>
                        <a:spcAft>
                          <a:spcPts val="0"/>
                        </a:spcAft>
                        <a:buNone/>
                      </a:pPr>
                      <a:r>
                        <a:rPr lang="ar-MA" sz="1800"/>
                        <a:t>ملك</a:t>
                      </a:r>
                      <a:r>
                        <a:rPr lang="ar-MA" sz="1800"/>
                        <a:t> الأرحام</a:t>
                      </a:r>
                      <a:endParaRPr sz="1800"/>
                    </a:p>
                  </a:txBody>
                  <a:tcPr marT="45725" marB="45725" marR="91450" marL="91450"/>
                </a:tc>
              </a:tr>
              <a:tr h="370850">
                <a:tc>
                  <a:txBody>
                    <a:bodyPr/>
                    <a:lstStyle/>
                    <a:p>
                      <a:pPr indent="0" lvl="0" marL="0" marR="0" rtl="1" algn="r">
                        <a:spcBef>
                          <a:spcPts val="0"/>
                        </a:spcBef>
                        <a:spcAft>
                          <a:spcPts val="0"/>
                        </a:spcAft>
                        <a:buNone/>
                      </a:pPr>
                      <a:r>
                        <a:rPr lang="ar-MA" sz="1800"/>
                        <a:t>النفخ في الصور</a:t>
                      </a:r>
                      <a:r>
                        <a:rPr lang="ar-MA" sz="1800"/>
                        <a:t> </a:t>
                      </a:r>
                      <a:r>
                        <a:rPr lang="ar-MA" sz="1800"/>
                        <a:t>يوم القيامة </a:t>
                      </a:r>
                      <a:endParaRPr sz="1800"/>
                    </a:p>
                  </a:txBody>
                  <a:tcPr marT="45725" marB="45725" marR="91450" marL="91450"/>
                </a:tc>
                <a:tc>
                  <a:txBody>
                    <a:bodyPr/>
                    <a:lstStyle/>
                    <a:p>
                      <a:pPr indent="0" lvl="0" marL="0" marR="0" rtl="1" algn="r">
                        <a:spcBef>
                          <a:spcPts val="0"/>
                        </a:spcBef>
                        <a:spcAft>
                          <a:spcPts val="0"/>
                        </a:spcAft>
                        <a:buNone/>
                      </a:pPr>
                      <a:r>
                        <a:rPr lang="ar-MA" sz="1800"/>
                        <a:t>إسرافيل</a:t>
                      </a:r>
                      <a:endParaRPr sz="1800"/>
                    </a:p>
                  </a:txBody>
                  <a:tcPr marT="45725" marB="45725" marR="91450" marL="91450"/>
                </a:tc>
              </a:tr>
              <a:tr h="370850">
                <a:tc>
                  <a:txBody>
                    <a:bodyPr/>
                    <a:lstStyle/>
                    <a:p>
                      <a:pPr indent="0" lvl="0" marL="0" marR="0" rtl="1" algn="r">
                        <a:spcBef>
                          <a:spcPts val="0"/>
                        </a:spcBef>
                        <a:spcAft>
                          <a:spcPts val="0"/>
                        </a:spcAft>
                        <a:buNone/>
                      </a:pPr>
                      <a:r>
                        <a:rPr lang="ar-MA" sz="1800"/>
                        <a:t>هو خازن النار والمُكلف على جهنم </a:t>
                      </a:r>
                      <a:endParaRPr sz="1800"/>
                    </a:p>
                  </a:txBody>
                  <a:tcPr marT="45725" marB="45725" marR="91450" marL="91450"/>
                </a:tc>
                <a:tc>
                  <a:txBody>
                    <a:bodyPr/>
                    <a:lstStyle/>
                    <a:p>
                      <a:pPr indent="0" lvl="0" marL="0" marR="0" rtl="1" algn="r">
                        <a:spcBef>
                          <a:spcPts val="0"/>
                        </a:spcBef>
                        <a:spcAft>
                          <a:spcPts val="0"/>
                        </a:spcAft>
                        <a:buNone/>
                      </a:pPr>
                      <a:r>
                        <a:rPr lang="ar-MA" sz="1800"/>
                        <a:t>مالك</a:t>
                      </a:r>
                      <a:endParaRPr sz="1800"/>
                    </a:p>
                  </a:txBody>
                  <a:tcPr marT="45725" marB="45725" marR="91450" marL="91450"/>
                </a:tc>
              </a:tr>
              <a:tr h="370850">
                <a:tc>
                  <a:txBody>
                    <a:bodyPr/>
                    <a:lstStyle/>
                    <a:p>
                      <a:pPr indent="0" lvl="0" marL="0" marR="0" rtl="1" algn="r">
                        <a:spcBef>
                          <a:spcPts val="0"/>
                        </a:spcBef>
                        <a:spcAft>
                          <a:spcPts val="0"/>
                        </a:spcAft>
                        <a:buNone/>
                      </a:pPr>
                      <a:r>
                        <a:rPr lang="ar-MA" sz="1800"/>
                        <a:t> الملاك المُكلف بالجنة وهو خازن الجنة </a:t>
                      </a:r>
                      <a:endParaRPr sz="1800"/>
                    </a:p>
                  </a:txBody>
                  <a:tcPr marT="45725" marB="45725" marR="91450" marL="91450"/>
                </a:tc>
                <a:tc>
                  <a:txBody>
                    <a:bodyPr/>
                    <a:lstStyle/>
                    <a:p>
                      <a:pPr indent="0" lvl="0" marL="0" marR="0" rtl="1" algn="r">
                        <a:spcBef>
                          <a:spcPts val="0"/>
                        </a:spcBef>
                        <a:spcAft>
                          <a:spcPts val="0"/>
                        </a:spcAft>
                        <a:buNone/>
                      </a:pPr>
                      <a:r>
                        <a:rPr lang="ar-MA" sz="1800"/>
                        <a:t>رضوان</a:t>
                      </a:r>
                      <a:endParaRPr sz="1800"/>
                    </a:p>
                  </a:txBody>
                  <a:tcPr marT="45725" marB="45725" marR="91450" marL="91450"/>
                </a:tc>
              </a:tr>
              <a:tr h="370850">
                <a:tc>
                  <a:txBody>
                    <a:bodyPr/>
                    <a:lstStyle/>
                    <a:p>
                      <a:pPr indent="0" lvl="0" marL="0" marR="0" rtl="1" algn="r">
                        <a:spcBef>
                          <a:spcPts val="0"/>
                        </a:spcBef>
                        <a:spcAft>
                          <a:spcPts val="0"/>
                        </a:spcAft>
                        <a:buNone/>
                      </a:pPr>
                      <a:r>
                        <a:rPr lang="ar-MA" sz="1800"/>
                        <a:t>اثنان من الملائكة اللذان مكلفان</a:t>
                      </a:r>
                      <a:r>
                        <a:rPr lang="ar-MA" sz="1800"/>
                        <a:t> من عند</a:t>
                      </a:r>
                      <a:r>
                        <a:rPr lang="ar-MA" sz="1800"/>
                        <a:t> الله تعالى بسؤال الإنسان و محاسبته عندما يموت و يوضع في القبر </a:t>
                      </a:r>
                      <a:endParaRPr sz="1800"/>
                    </a:p>
                  </a:txBody>
                  <a:tcPr marT="45725" marB="45725" marR="91450" marL="91450"/>
                </a:tc>
                <a:tc>
                  <a:txBody>
                    <a:bodyPr/>
                    <a:lstStyle/>
                    <a:p>
                      <a:pPr indent="0" lvl="0" marL="0" marR="0" rtl="1" algn="r">
                        <a:spcBef>
                          <a:spcPts val="0"/>
                        </a:spcBef>
                        <a:spcAft>
                          <a:spcPts val="0"/>
                        </a:spcAft>
                        <a:buNone/>
                      </a:pPr>
                      <a:r>
                        <a:rPr lang="ar-MA" sz="1800"/>
                        <a:t>منكر ونكير</a:t>
                      </a:r>
                      <a:endParaRPr sz="1800"/>
                    </a:p>
                  </a:txBody>
                  <a:tcPr marT="45725" marB="45725" marR="91450" marL="91450"/>
                </a:tc>
              </a:tr>
              <a:tr h="370850">
                <a:tc>
                  <a:txBody>
                    <a:bodyPr/>
                    <a:lstStyle/>
                    <a:p>
                      <a:pPr indent="0" lvl="0" marL="0" marR="0" rtl="1" algn="r">
                        <a:spcBef>
                          <a:spcPts val="0"/>
                        </a:spcBef>
                        <a:spcAft>
                          <a:spcPts val="0"/>
                        </a:spcAft>
                        <a:buNone/>
                      </a:pPr>
                      <a:r>
                        <a:rPr lang="ar-MA" sz="1800"/>
                        <a:t>قبض أرواح العباد </a:t>
                      </a:r>
                      <a:endParaRPr sz="1800"/>
                    </a:p>
                  </a:txBody>
                  <a:tcPr marT="45725" marB="45725" marR="91450" marL="91450"/>
                </a:tc>
                <a:tc>
                  <a:txBody>
                    <a:bodyPr/>
                    <a:lstStyle/>
                    <a:p>
                      <a:pPr indent="0" lvl="0" marL="0" marR="0" rtl="1" algn="r">
                        <a:spcBef>
                          <a:spcPts val="0"/>
                        </a:spcBef>
                        <a:spcAft>
                          <a:spcPts val="0"/>
                        </a:spcAft>
                        <a:buNone/>
                      </a:pPr>
                      <a:r>
                        <a:rPr lang="ar-MA" sz="1800"/>
                        <a:t>عزرائيل</a:t>
                      </a:r>
                      <a:endParaRPr sz="1800"/>
                    </a:p>
                  </a:txBody>
                  <a:tcPr marT="45725" marB="45725" marR="91450" marL="91450"/>
                </a:tc>
              </a:tr>
              <a:tr h="370850">
                <a:tc>
                  <a:txBody>
                    <a:bodyPr/>
                    <a:lstStyle/>
                    <a:p>
                      <a:pPr indent="0" lvl="0" marL="0" marR="0" rtl="1" algn="r">
                        <a:spcBef>
                          <a:spcPts val="0"/>
                        </a:spcBef>
                        <a:spcAft>
                          <a:spcPts val="0"/>
                        </a:spcAft>
                        <a:buNone/>
                      </a:pPr>
                      <a:r>
                        <a:rPr lang="ar-MA" sz="1800"/>
                        <a:t>هم اثنين من الملائكة أنزلهما الله تعالى في زمن سيدنا سليمان عليه السلام ليحذرا الناس من السحر </a:t>
                      </a:r>
                      <a:endParaRPr sz="1800"/>
                    </a:p>
                  </a:txBody>
                  <a:tcPr marT="45725" marB="45725" marR="91450" marL="91450"/>
                </a:tc>
                <a:tc>
                  <a:txBody>
                    <a:bodyPr/>
                    <a:lstStyle/>
                    <a:p>
                      <a:pPr indent="0" lvl="0" marL="0" marR="0" rtl="1" algn="r">
                        <a:spcBef>
                          <a:spcPts val="0"/>
                        </a:spcBef>
                        <a:spcAft>
                          <a:spcPts val="0"/>
                        </a:spcAft>
                        <a:buNone/>
                      </a:pPr>
                      <a:r>
                        <a:rPr lang="ar-MA" sz="1800"/>
                        <a:t>هاروت وماروت</a:t>
                      </a:r>
                      <a:endParaRPr sz="1800"/>
                    </a:p>
                  </a:txBody>
                  <a:tcPr marT="45725" marB="45725" marR="91450" marL="91450"/>
                </a:tc>
              </a:tr>
              <a:tr h="370850">
                <a:tc>
                  <a:txBody>
                    <a:bodyPr/>
                    <a:lstStyle/>
                    <a:p>
                      <a:pPr indent="0" lvl="0" marL="0" marR="0" rtl="1" algn="r">
                        <a:spcBef>
                          <a:spcPts val="0"/>
                        </a:spcBef>
                        <a:spcAft>
                          <a:spcPts val="0"/>
                        </a:spcAft>
                        <a:buNone/>
                      </a:pPr>
                      <a:r>
                        <a:rPr lang="ar-MA" sz="1800"/>
                        <a:t>هم ثمانية الملائكة و مهمتهم هي حمل عرش الرحمان</a:t>
                      </a:r>
                      <a:r>
                        <a:rPr lang="ar-MA" sz="1800"/>
                        <a:t> </a:t>
                      </a:r>
                      <a:endParaRPr sz="1800"/>
                    </a:p>
                  </a:txBody>
                  <a:tcPr marT="45725" marB="45725" marR="91450" marL="91450"/>
                </a:tc>
                <a:tc>
                  <a:txBody>
                    <a:bodyPr/>
                    <a:lstStyle/>
                    <a:p>
                      <a:pPr indent="0" lvl="0" marL="0" marR="0" rtl="1" algn="r">
                        <a:spcBef>
                          <a:spcPts val="0"/>
                        </a:spcBef>
                        <a:spcAft>
                          <a:spcPts val="0"/>
                        </a:spcAft>
                        <a:buNone/>
                      </a:pPr>
                      <a:r>
                        <a:rPr lang="ar-MA" sz="1800"/>
                        <a:t>حملة العرش</a:t>
                      </a:r>
                      <a:endParaRPr sz="1800"/>
                    </a:p>
                  </a:txBody>
                  <a:tcPr marT="45725" marB="45725" marR="91450" marL="91450"/>
                </a:tc>
              </a:tr>
              <a:tr h="370850">
                <a:tc>
                  <a:txBody>
                    <a:bodyPr/>
                    <a:lstStyle/>
                    <a:p>
                      <a:pPr indent="0" lvl="0" marL="0" marR="0" rtl="1" algn="r">
                        <a:spcBef>
                          <a:spcPts val="0"/>
                        </a:spcBef>
                        <a:spcAft>
                          <a:spcPts val="0"/>
                        </a:spcAft>
                        <a:buNone/>
                      </a:pPr>
                      <a:r>
                        <a:rPr lang="ar-MA" sz="1800"/>
                        <a:t>مُوكلون بحفظ أعمال البشر و كتابتها و منهم من يكون على يمين الشخص ليسجل عليه حسناته و منهم من على يساره ليسجل عليه سيئاته </a:t>
                      </a:r>
                      <a:endParaRPr sz="1800"/>
                    </a:p>
                  </a:txBody>
                  <a:tcPr marT="45725" marB="45725" marR="91450" marL="91450"/>
                </a:tc>
                <a:tc>
                  <a:txBody>
                    <a:bodyPr/>
                    <a:lstStyle/>
                    <a:p>
                      <a:pPr indent="0" lvl="0" marL="0" marR="0" rtl="1" algn="r">
                        <a:spcBef>
                          <a:spcPts val="0"/>
                        </a:spcBef>
                        <a:spcAft>
                          <a:spcPts val="0"/>
                        </a:spcAft>
                        <a:buNone/>
                      </a:pPr>
                      <a:r>
                        <a:rPr lang="ar-MA" sz="1800"/>
                        <a:t>الكرام الكاتبون</a:t>
                      </a:r>
                      <a:endParaRPr sz="1800"/>
                    </a:p>
                  </a:txBody>
                  <a:tcPr marT="45725" marB="45725" marR="91450" marL="91450"/>
                </a:tc>
              </a:tr>
              <a:tr h="370850">
                <a:tc>
                  <a:txBody>
                    <a:bodyPr/>
                    <a:lstStyle/>
                    <a:p>
                      <a:pPr indent="0" lvl="0" marL="0" marR="0" rtl="1" algn="r">
                        <a:spcBef>
                          <a:spcPts val="0"/>
                        </a:spcBef>
                        <a:spcAft>
                          <a:spcPts val="0"/>
                        </a:spcAft>
                        <a:buNone/>
                      </a:pPr>
                      <a:r>
                        <a:rPr lang="ar-MA" sz="1800"/>
                        <a:t>مُوكلون بحفظ الإنسان من الشرور و الحوادث و الهوام إلا إذا أذن الله تعالى له بشيء فيصيبه </a:t>
                      </a:r>
                      <a:endParaRPr sz="1800"/>
                    </a:p>
                  </a:txBody>
                  <a:tcPr marT="45725" marB="45725" marR="91450" marL="91450"/>
                </a:tc>
                <a:tc>
                  <a:txBody>
                    <a:bodyPr/>
                    <a:lstStyle/>
                    <a:p>
                      <a:pPr indent="0" lvl="0" marL="0" marR="0" rtl="1" algn="r">
                        <a:lnSpc>
                          <a:spcPct val="100000"/>
                        </a:lnSpc>
                        <a:spcBef>
                          <a:spcPts val="0"/>
                        </a:spcBef>
                        <a:spcAft>
                          <a:spcPts val="0"/>
                        </a:spcAft>
                        <a:buClr>
                          <a:schemeClr val="dk1"/>
                        </a:buClr>
                        <a:buSzPts val="1800"/>
                        <a:buFont typeface="Calibri"/>
                        <a:buNone/>
                      </a:pPr>
                      <a:r>
                        <a:rPr lang="ar-MA" sz="1800"/>
                        <a:t>الحفظة</a:t>
                      </a:r>
                      <a:endParaRPr sz="1800"/>
                    </a:p>
                  </a:txBody>
                  <a:tcPr marT="45725" marB="45725" marR="91450" marL="91450"/>
                </a:tc>
              </a:tr>
              <a:tr h="370850">
                <a:tc>
                  <a:txBody>
                    <a:bodyPr/>
                    <a:lstStyle/>
                    <a:p>
                      <a:pPr indent="0" lvl="0" marL="0" marR="0" rtl="1" algn="r">
                        <a:spcBef>
                          <a:spcPts val="0"/>
                        </a:spcBef>
                        <a:spcAft>
                          <a:spcPts val="0"/>
                        </a:spcAft>
                        <a:buNone/>
                      </a:pPr>
                      <a:r>
                        <a:rPr lang="ar-MA" sz="1800"/>
                        <a:t>هم تسعة عشر ملاك و هم المكلفون بتعذيب أهل النار في جهنم </a:t>
                      </a:r>
                      <a:endParaRPr sz="1800"/>
                    </a:p>
                  </a:txBody>
                  <a:tcPr marT="45725" marB="45725" marR="91450" marL="91450"/>
                </a:tc>
                <a:tc>
                  <a:txBody>
                    <a:bodyPr/>
                    <a:lstStyle/>
                    <a:p>
                      <a:pPr indent="0" lvl="0" marL="0" marR="0" rtl="1" algn="r">
                        <a:spcBef>
                          <a:spcPts val="0"/>
                        </a:spcBef>
                        <a:spcAft>
                          <a:spcPts val="0"/>
                        </a:spcAft>
                        <a:buNone/>
                      </a:pPr>
                      <a:r>
                        <a:rPr lang="ar-MA" sz="1800"/>
                        <a:t>الزبانية</a:t>
                      </a:r>
                      <a:endParaRPr sz="1800"/>
                    </a:p>
                  </a:txBody>
                  <a:tcPr marT="45725" marB="45725" marR="91450" marL="91450"/>
                </a:tc>
              </a:tr>
              <a:tr h="370850">
                <a:tc>
                  <a:txBody>
                    <a:bodyPr/>
                    <a:lstStyle/>
                    <a:p>
                      <a:pPr indent="0" lvl="0" marL="0" marR="0" rtl="1" algn="r">
                        <a:spcBef>
                          <a:spcPts val="0"/>
                        </a:spcBef>
                        <a:spcAft>
                          <a:spcPts val="0"/>
                        </a:spcAft>
                        <a:buNone/>
                      </a:pPr>
                      <a:r>
                        <a:rPr lang="ar-MA" sz="1800"/>
                        <a:t>هو الملاك المُكلف بالجبال </a:t>
                      </a:r>
                      <a:endParaRPr sz="1800"/>
                    </a:p>
                  </a:txBody>
                  <a:tcPr marT="45725" marB="45725" marR="91450" marL="91450"/>
                </a:tc>
                <a:tc>
                  <a:txBody>
                    <a:bodyPr/>
                    <a:lstStyle/>
                    <a:p>
                      <a:pPr indent="0" lvl="0" marL="0" marR="0" rtl="1" algn="r">
                        <a:spcBef>
                          <a:spcPts val="0"/>
                        </a:spcBef>
                        <a:spcAft>
                          <a:spcPts val="0"/>
                        </a:spcAft>
                        <a:buNone/>
                      </a:pPr>
                      <a:r>
                        <a:rPr lang="ar-MA" sz="1800"/>
                        <a:t>ملك الجبال</a:t>
                      </a:r>
                      <a:endParaRPr sz="1800"/>
                    </a:p>
                  </a:txBody>
                  <a:tcPr marT="45725" marB="45725" marR="91450" marL="91450"/>
                </a:tc>
              </a:tr>
              <a:tr h="370850">
                <a:tc>
                  <a:txBody>
                    <a:bodyPr/>
                    <a:lstStyle/>
                    <a:p>
                      <a:pPr indent="0" lvl="0" marL="0" marR="0" rtl="1" algn="r">
                        <a:spcBef>
                          <a:spcPts val="0"/>
                        </a:spcBef>
                        <a:spcAft>
                          <a:spcPts val="0"/>
                        </a:spcAft>
                        <a:buNone/>
                      </a:pPr>
                      <a:r>
                        <a:rPr lang="ar-MA" sz="1800"/>
                        <a:t>هو الملاك المُكلف بالسحاب </a:t>
                      </a:r>
                      <a:endParaRPr sz="1800"/>
                    </a:p>
                  </a:txBody>
                  <a:tcPr marT="45725" marB="45725" marR="91450" marL="91450"/>
                </a:tc>
                <a:tc>
                  <a:txBody>
                    <a:bodyPr/>
                    <a:lstStyle/>
                    <a:p>
                      <a:pPr indent="0" lvl="0" marL="0" marR="0" rtl="1" algn="r">
                        <a:spcBef>
                          <a:spcPts val="0"/>
                        </a:spcBef>
                        <a:spcAft>
                          <a:spcPts val="0"/>
                        </a:spcAft>
                        <a:buNone/>
                      </a:pPr>
                      <a:r>
                        <a:rPr lang="ar-MA" sz="1800"/>
                        <a:t>ملك الرعد</a:t>
                      </a:r>
                      <a:endParaRPr sz="1800"/>
                    </a:p>
                  </a:txBody>
                  <a:tcPr marT="45725" marB="45725" marR="91450" marL="91450"/>
                </a:tc>
              </a:tr>
            </a:tbl>
          </a:graphicData>
        </a:graphic>
      </p:graphicFrame>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صورة تحتوي على طائرة ركاب&#10;&#10;تم إنشاء الوصف تلقائياً" id="401" name="Google Shape;401;p57"/>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402" name="Google Shape;402;p57"/>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548135"/>
              </a:buClr>
              <a:buSzPts val="4000"/>
              <a:buFont typeface="Calibri"/>
              <a:buNone/>
            </a:pPr>
            <a:r>
              <a:rPr b="1" i="0" lang="ar-MA" sz="4000" u="none" cap="none" strike="noStrike">
                <a:solidFill>
                  <a:srgbClr val="548135"/>
                </a:solidFill>
                <a:latin typeface="Calibri"/>
                <a:ea typeface="Calibri"/>
                <a:cs typeface="Calibri"/>
                <a:sym typeface="Calibri"/>
              </a:rPr>
              <a:t>الإيمان بالكُتب</a:t>
            </a:r>
            <a:endParaRPr/>
          </a:p>
        </p:txBody>
      </p:sp>
      <p:pic>
        <p:nvPicPr>
          <p:cNvPr descr="صورة تحتوي على زهرة, المصباح&#10;&#10;تم إنشاء الوصف تلقائياً" id="403" name="Google Shape;403;p57"/>
          <p:cNvPicPr preferRelativeResize="0"/>
          <p:nvPr/>
        </p:nvPicPr>
        <p:blipFill rotWithShape="1">
          <a:blip r:embed="rId4">
            <a:alphaModFix/>
          </a:blip>
          <a:srcRect b="0" l="0" r="0" t="0"/>
          <a:stretch/>
        </p:blipFill>
        <p:spPr>
          <a:xfrm>
            <a:off x="2543802" y="4642265"/>
            <a:ext cx="1643131" cy="2169514"/>
          </a:xfrm>
          <a:prstGeom prst="rect">
            <a:avLst/>
          </a:prstGeom>
          <a:noFill/>
          <a:ln>
            <a:noFill/>
          </a:ln>
        </p:spPr>
      </p:pic>
      <p:sp>
        <p:nvSpPr>
          <p:cNvPr id="404" name="Google Shape;404;p57"/>
          <p:cNvSpPr/>
          <p:nvPr/>
        </p:nvSpPr>
        <p:spPr>
          <a:xfrm>
            <a:off x="8661902" y="3225707"/>
            <a:ext cx="2955235" cy="1294157"/>
          </a:xfrm>
          <a:prstGeom prst="flowChartAlternateProcess">
            <a:avLst/>
          </a:prstGeom>
          <a:solidFill>
            <a:srgbClr val="B3C6E7"/>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2400"/>
              <a:buFont typeface="Calibri"/>
              <a:buNone/>
            </a:pPr>
            <a:r>
              <a:rPr b="1" i="0" lang="ar-MA" sz="2400" u="none" cap="none" strike="noStrike">
                <a:solidFill>
                  <a:srgbClr val="002060"/>
                </a:solidFill>
                <a:latin typeface="Calibri"/>
                <a:ea typeface="Calibri"/>
                <a:cs typeface="Calibri"/>
                <a:sym typeface="Calibri"/>
              </a:rPr>
              <a:t>شعور المؤمن بعظمة الله وقوته وكمال قدرته</a:t>
            </a:r>
            <a:endParaRPr b="1" i="0" sz="2400" u="none" cap="none" strike="noStrike">
              <a:solidFill>
                <a:srgbClr val="002060"/>
              </a:solidFill>
              <a:latin typeface="Calibri"/>
              <a:ea typeface="Calibri"/>
              <a:cs typeface="Calibri"/>
              <a:sym typeface="Calibri"/>
            </a:endParaRPr>
          </a:p>
        </p:txBody>
      </p:sp>
      <p:sp>
        <p:nvSpPr>
          <p:cNvPr id="405" name="Google Shape;405;p57"/>
          <p:cNvSpPr/>
          <p:nvPr/>
        </p:nvSpPr>
        <p:spPr>
          <a:xfrm>
            <a:off x="5174978" y="1303780"/>
            <a:ext cx="2955235" cy="1174887"/>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2060"/>
              </a:buClr>
              <a:buSzPts val="2400"/>
              <a:buFont typeface="Arial"/>
              <a:buNone/>
            </a:pPr>
            <a:r>
              <a:rPr b="1" i="0" lang="ar-MA" sz="2400" u="none" cap="none" strike="noStrike">
                <a:solidFill>
                  <a:srgbClr val="002060"/>
                </a:solidFill>
                <a:latin typeface="Arial"/>
                <a:ea typeface="Arial"/>
                <a:cs typeface="Arial"/>
                <a:sym typeface="Arial"/>
              </a:rPr>
              <a:t>الردع عن ارتكاب المعاصي والتوبة إلى الله تعالى</a:t>
            </a:r>
            <a:endParaRPr b="1" i="0" sz="2400" u="none" cap="none" strike="noStrike">
              <a:solidFill>
                <a:srgbClr val="002060"/>
              </a:solidFill>
              <a:latin typeface="Arial"/>
              <a:ea typeface="Arial"/>
              <a:cs typeface="Arial"/>
              <a:sym typeface="Arial"/>
            </a:endParaRPr>
          </a:p>
        </p:txBody>
      </p:sp>
      <p:sp>
        <p:nvSpPr>
          <p:cNvPr id="406" name="Google Shape;406;p57"/>
          <p:cNvSpPr/>
          <p:nvPr/>
        </p:nvSpPr>
        <p:spPr>
          <a:xfrm>
            <a:off x="5224313" y="5300082"/>
            <a:ext cx="2955235" cy="1119169"/>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2400"/>
              <a:buFont typeface="Calibri"/>
              <a:buNone/>
            </a:pPr>
            <a:r>
              <a:rPr b="1" i="0" lang="ar-MA" sz="2400" u="none" cap="none" strike="noStrike">
                <a:solidFill>
                  <a:srgbClr val="002060"/>
                </a:solidFill>
                <a:latin typeface="Calibri"/>
                <a:ea typeface="Calibri"/>
                <a:cs typeface="Calibri"/>
                <a:sym typeface="Calibri"/>
              </a:rPr>
              <a:t>خشية الله تعالى في السر والعلن</a:t>
            </a:r>
            <a:endParaRPr b="1" i="0" sz="2400" u="none" cap="none" strike="noStrike">
              <a:solidFill>
                <a:srgbClr val="002060"/>
              </a:solidFill>
              <a:latin typeface="Calibri"/>
              <a:ea typeface="Calibri"/>
              <a:cs typeface="Calibri"/>
              <a:sym typeface="Calibri"/>
            </a:endParaRPr>
          </a:p>
        </p:txBody>
      </p:sp>
      <p:sp>
        <p:nvSpPr>
          <p:cNvPr id="407" name="Google Shape;407;p57"/>
          <p:cNvSpPr/>
          <p:nvPr/>
        </p:nvSpPr>
        <p:spPr>
          <a:xfrm>
            <a:off x="1718118" y="3101444"/>
            <a:ext cx="2955235" cy="1294157"/>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2400"/>
              <a:buFont typeface="Calibri"/>
              <a:buNone/>
            </a:pPr>
            <a:r>
              <a:rPr b="1" i="0" lang="ar-MA" sz="2400" u="none" cap="none" strike="noStrike">
                <a:solidFill>
                  <a:srgbClr val="002060"/>
                </a:solidFill>
                <a:latin typeface="Calibri"/>
                <a:ea typeface="Calibri"/>
                <a:cs typeface="Calibri"/>
                <a:sym typeface="Calibri"/>
              </a:rPr>
              <a:t>الصبر على طاعة الله والشعور بالأنس والطمأنينة</a:t>
            </a:r>
            <a:endParaRPr b="1" i="0" sz="2400" u="none" cap="none" strike="noStrike">
              <a:solidFill>
                <a:srgbClr val="002060"/>
              </a:solidFill>
              <a:latin typeface="Calibri"/>
              <a:ea typeface="Calibri"/>
              <a:cs typeface="Calibri"/>
              <a:sym typeface="Calibri"/>
            </a:endParaRPr>
          </a:p>
        </p:txBody>
      </p:sp>
      <p:sp>
        <p:nvSpPr>
          <p:cNvPr id="408" name="Google Shape;408;p57"/>
          <p:cNvSpPr/>
          <p:nvPr/>
        </p:nvSpPr>
        <p:spPr>
          <a:xfrm>
            <a:off x="5338793" y="3147846"/>
            <a:ext cx="2703443" cy="1449881"/>
          </a:xfrm>
          <a:prstGeom prst="ellipse">
            <a:avLst/>
          </a:prstGeom>
          <a:solidFill>
            <a:schemeClr val="accent1"/>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Calibri"/>
              <a:buNone/>
            </a:pPr>
            <a:r>
              <a:rPr b="1" i="0" lang="ar-MA" sz="2000" u="none" cap="none" strike="noStrike">
                <a:solidFill>
                  <a:srgbClr val="000000"/>
                </a:solidFill>
                <a:latin typeface="Calibri"/>
                <a:ea typeface="Calibri"/>
                <a:cs typeface="Calibri"/>
                <a:sym typeface="Calibri"/>
              </a:rPr>
              <a:t>أثر الإيمان بالملائكة</a:t>
            </a:r>
            <a:endParaRPr b="1" i="0" sz="2000" u="none" cap="none" strike="noStrike">
              <a:solidFill>
                <a:srgbClr val="000000"/>
              </a:solidFill>
              <a:latin typeface="Calibri"/>
              <a:ea typeface="Calibri"/>
              <a:cs typeface="Calibri"/>
              <a:sym typeface="Calibri"/>
            </a:endParaRPr>
          </a:p>
        </p:txBody>
      </p:sp>
      <p:sp>
        <p:nvSpPr>
          <p:cNvPr id="409" name="Google Shape;409;p57"/>
          <p:cNvSpPr/>
          <p:nvPr/>
        </p:nvSpPr>
        <p:spPr>
          <a:xfrm>
            <a:off x="8073324" y="3570414"/>
            <a:ext cx="588578" cy="5400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0" name="Google Shape;410;p57"/>
          <p:cNvSpPr/>
          <p:nvPr/>
        </p:nvSpPr>
        <p:spPr>
          <a:xfrm>
            <a:off x="4673353" y="3552053"/>
            <a:ext cx="633714" cy="540000"/>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1" name="Google Shape;411;p57"/>
          <p:cNvSpPr/>
          <p:nvPr/>
        </p:nvSpPr>
        <p:spPr>
          <a:xfrm>
            <a:off x="6420514" y="4642265"/>
            <a:ext cx="540000" cy="657817"/>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2" name="Google Shape;412;p57"/>
          <p:cNvSpPr/>
          <p:nvPr/>
        </p:nvSpPr>
        <p:spPr>
          <a:xfrm>
            <a:off x="6382595" y="2478667"/>
            <a:ext cx="540000" cy="635594"/>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grpSp>
        <p:nvGrpSpPr>
          <p:cNvPr id="417" name="Google Shape;417;p58"/>
          <p:cNvGrpSpPr/>
          <p:nvPr/>
        </p:nvGrpSpPr>
        <p:grpSpPr>
          <a:xfrm>
            <a:off x="5506280" y="715617"/>
            <a:ext cx="6231834" cy="6142383"/>
            <a:chOff x="6465874" y="4587201"/>
            <a:chExt cx="1910159" cy="1938356"/>
          </a:xfrm>
        </p:grpSpPr>
        <p:sp>
          <p:nvSpPr>
            <p:cNvPr id="418" name="Google Shape;418;p58"/>
            <p:cNvSpPr/>
            <p:nvPr/>
          </p:nvSpPr>
          <p:spPr>
            <a:xfrm>
              <a:off x="6564058" y="4752022"/>
              <a:ext cx="1773535" cy="1773535"/>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CFD0D2"/>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58"/>
            <p:cNvSpPr/>
            <p:nvPr/>
          </p:nvSpPr>
          <p:spPr>
            <a:xfrm>
              <a:off x="6609059" y="4723447"/>
              <a:ext cx="1766974" cy="1767609"/>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F7F7F7"/>
            </a:solidFill>
            <a:ln>
              <a:noFill/>
            </a:ln>
          </p:spPr>
          <p:txBody>
            <a:bodyPr anchorCtr="0" anchor="ctr" bIns="45700" lIns="91425" spcFirstLastPara="1" rIns="91425" wrap="square" tIns="45700">
              <a:noAutofit/>
            </a:bodyPr>
            <a:lstStyle/>
            <a:p>
              <a:pPr indent="-279400" lvl="0" marL="457200" marR="0" rtl="1" algn="r">
                <a:spcBef>
                  <a:spcPts val="0"/>
                </a:spcBef>
                <a:spcAft>
                  <a:spcPts val="0"/>
                </a:spcAft>
                <a:buClr>
                  <a:schemeClr val="dk1"/>
                </a:buClr>
                <a:buSzPts val="2800"/>
                <a:buFont typeface="Noto Sans Symbols"/>
                <a:buNone/>
              </a:pPr>
              <a:r>
                <a:t/>
              </a:r>
              <a:endParaRPr b="1" sz="2800">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2800"/>
                <a:buFont typeface="Noto Sans Symbols"/>
                <a:buChar char="❖"/>
              </a:pPr>
              <a:r>
                <a:rPr b="1" lang="ar-MA" sz="2800">
                  <a:solidFill>
                    <a:schemeClr val="dk1"/>
                  </a:solidFill>
                  <a:latin typeface="Calibri"/>
                  <a:ea typeface="Calibri"/>
                  <a:cs typeface="Calibri"/>
                  <a:sym typeface="Calibri"/>
                </a:rPr>
                <a:t>الكتاب في اللغة </a:t>
              </a:r>
              <a:r>
                <a:rPr lang="ar-MA" sz="2400">
                  <a:solidFill>
                    <a:schemeClr val="dk1"/>
                  </a:solidFill>
                  <a:latin typeface="Calibri"/>
                  <a:ea typeface="Calibri"/>
                  <a:cs typeface="Calibri"/>
                  <a:sym typeface="Calibri"/>
                </a:rPr>
                <a:t>: اسم يطلق على كل كتابة ومكتوب.</a:t>
              </a:r>
              <a:endParaRPr/>
            </a:p>
            <a:p>
              <a:pPr indent="-457200" lvl="0" marL="457200" marR="0" rtl="1" algn="r">
                <a:spcBef>
                  <a:spcPts val="0"/>
                </a:spcBef>
                <a:spcAft>
                  <a:spcPts val="0"/>
                </a:spcAft>
                <a:buClr>
                  <a:schemeClr val="dk1"/>
                </a:buClr>
                <a:buSzPts val="2800"/>
                <a:buFont typeface="Noto Sans Symbols"/>
                <a:buChar char="❖"/>
              </a:pPr>
              <a:r>
                <a:rPr b="1" lang="ar-MA" sz="2800">
                  <a:solidFill>
                    <a:schemeClr val="dk1"/>
                  </a:solidFill>
                  <a:latin typeface="Calibri"/>
                  <a:ea typeface="Calibri"/>
                  <a:cs typeface="Calibri"/>
                  <a:sym typeface="Calibri"/>
                </a:rPr>
                <a:t>الكتب السماوية: </a:t>
              </a:r>
              <a:r>
                <a:rPr lang="ar-MA" sz="2800">
                  <a:solidFill>
                    <a:schemeClr val="dk1"/>
                  </a:solidFill>
                  <a:latin typeface="Calibri"/>
                  <a:ea typeface="Calibri"/>
                  <a:cs typeface="Calibri"/>
                  <a:sym typeface="Calibri"/>
                </a:rPr>
                <a:t>هي كتب الله العزيزالتي أنزلها بواسطة أمين الوحي جبريل عليه السلام، على أنبيائه الكرام ليُبلّغوا ما فيها لأقوامهم؛ رحمةً بعباده -سبحانه- وهدايةً لهم لطريق السعادة والفلاح في الدنيا والآخرة، والغاية من إنزال هذه الكتب هو إقامة التوحيد بعبادة الله وحده، وبيان المنهج القويم الذي يجب أن تسلكه البشرية فيرشدها لكل ما هو خير وصلاح، وحياة للنفوس ونور وهداية في الظلمات.</a:t>
              </a:r>
              <a:endParaRPr/>
            </a:p>
          </p:txBody>
        </p:sp>
        <p:grpSp>
          <p:nvGrpSpPr>
            <p:cNvPr id="420" name="Google Shape;420;p58"/>
            <p:cNvGrpSpPr/>
            <p:nvPr/>
          </p:nvGrpSpPr>
          <p:grpSpPr>
            <a:xfrm>
              <a:off x="6669912" y="4912675"/>
              <a:ext cx="1642845" cy="1506533"/>
              <a:chOff x="6669912" y="4912675"/>
              <a:chExt cx="1642845" cy="1506533"/>
            </a:xfrm>
          </p:grpSpPr>
          <p:sp>
            <p:nvSpPr>
              <p:cNvPr id="421" name="Google Shape;421;p58"/>
              <p:cNvSpPr/>
              <p:nvPr/>
            </p:nvSpPr>
            <p:spPr>
              <a:xfrm rot="-204955">
                <a:off x="6697767" y="5190850"/>
                <a:ext cx="1514818" cy="96812"/>
              </a:xfrm>
              <a:custGeom>
                <a:rect b="b" l="l" r="r" t="t"/>
                <a:pathLst>
                  <a:path extrusionOk="0" h="96812" w="1514818">
                    <a:moveTo>
                      <a:pt x="18002" y="4800"/>
                    </a:moveTo>
                    <a:lnTo>
                      <a:pt x="33147" y="5715"/>
                    </a:lnTo>
                    <a:lnTo>
                      <a:pt x="33147" y="5715"/>
                    </a:lnTo>
                    <a:lnTo>
                      <a:pt x="45320" y="6458"/>
                    </a:lnTo>
                    <a:lnTo>
                      <a:pt x="45320" y="6458"/>
                    </a:lnTo>
                    <a:lnTo>
                      <a:pt x="60465" y="7372"/>
                    </a:lnTo>
                    <a:lnTo>
                      <a:pt x="60465" y="7372"/>
                    </a:lnTo>
                    <a:lnTo>
                      <a:pt x="78467" y="8515"/>
                    </a:lnTo>
                    <a:lnTo>
                      <a:pt x="78467" y="8515"/>
                    </a:lnTo>
                    <a:lnTo>
                      <a:pt x="93612" y="9430"/>
                    </a:lnTo>
                    <a:lnTo>
                      <a:pt x="93612" y="9430"/>
                    </a:lnTo>
                    <a:lnTo>
                      <a:pt x="105785" y="10173"/>
                    </a:lnTo>
                    <a:lnTo>
                      <a:pt x="105785" y="10173"/>
                    </a:lnTo>
                    <a:lnTo>
                      <a:pt x="120930" y="11144"/>
                    </a:lnTo>
                    <a:lnTo>
                      <a:pt x="120930" y="11144"/>
                    </a:lnTo>
                    <a:lnTo>
                      <a:pt x="136017" y="12059"/>
                    </a:lnTo>
                    <a:lnTo>
                      <a:pt x="136017" y="12059"/>
                    </a:lnTo>
                    <a:lnTo>
                      <a:pt x="154077" y="13144"/>
                    </a:lnTo>
                    <a:lnTo>
                      <a:pt x="154077" y="13144"/>
                    </a:lnTo>
                    <a:lnTo>
                      <a:pt x="166250" y="13887"/>
                    </a:lnTo>
                    <a:lnTo>
                      <a:pt x="166250" y="13887"/>
                    </a:lnTo>
                    <a:lnTo>
                      <a:pt x="182423" y="14916"/>
                    </a:lnTo>
                    <a:lnTo>
                      <a:pt x="196539" y="15773"/>
                    </a:lnTo>
                    <a:lnTo>
                      <a:pt x="196539" y="15773"/>
                    </a:lnTo>
                    <a:lnTo>
                      <a:pt x="214541" y="16859"/>
                    </a:lnTo>
                    <a:lnTo>
                      <a:pt x="214541" y="16859"/>
                    </a:lnTo>
                    <a:lnTo>
                      <a:pt x="229686" y="17774"/>
                    </a:lnTo>
                    <a:lnTo>
                      <a:pt x="229686" y="17774"/>
                    </a:lnTo>
                    <a:lnTo>
                      <a:pt x="241859" y="18574"/>
                    </a:lnTo>
                    <a:lnTo>
                      <a:pt x="241859" y="18574"/>
                    </a:lnTo>
                    <a:lnTo>
                      <a:pt x="257004" y="19488"/>
                    </a:lnTo>
                    <a:lnTo>
                      <a:pt x="257004" y="19488"/>
                    </a:lnTo>
                    <a:lnTo>
                      <a:pt x="275006" y="20574"/>
                    </a:lnTo>
                    <a:lnTo>
                      <a:pt x="275006" y="20574"/>
                    </a:lnTo>
                    <a:lnTo>
                      <a:pt x="287236" y="21317"/>
                    </a:lnTo>
                    <a:lnTo>
                      <a:pt x="287236" y="21317"/>
                    </a:lnTo>
                    <a:lnTo>
                      <a:pt x="302324" y="22288"/>
                    </a:lnTo>
                    <a:lnTo>
                      <a:pt x="302324" y="22288"/>
                    </a:lnTo>
                    <a:lnTo>
                      <a:pt x="317469" y="23203"/>
                    </a:lnTo>
                    <a:lnTo>
                      <a:pt x="317469" y="23203"/>
                    </a:lnTo>
                    <a:lnTo>
                      <a:pt x="335471" y="24289"/>
                    </a:lnTo>
                    <a:lnTo>
                      <a:pt x="335471" y="24289"/>
                    </a:lnTo>
                    <a:lnTo>
                      <a:pt x="347700" y="25032"/>
                    </a:lnTo>
                    <a:lnTo>
                      <a:pt x="347700" y="25032"/>
                    </a:lnTo>
                    <a:lnTo>
                      <a:pt x="365703" y="26175"/>
                    </a:lnTo>
                    <a:lnTo>
                      <a:pt x="365703" y="26175"/>
                    </a:lnTo>
                    <a:lnTo>
                      <a:pt x="377933" y="26917"/>
                    </a:lnTo>
                    <a:lnTo>
                      <a:pt x="377933" y="26917"/>
                    </a:lnTo>
                    <a:lnTo>
                      <a:pt x="395935" y="28003"/>
                    </a:lnTo>
                    <a:lnTo>
                      <a:pt x="395935" y="28003"/>
                    </a:lnTo>
                    <a:lnTo>
                      <a:pt x="408166" y="28803"/>
                    </a:lnTo>
                    <a:lnTo>
                      <a:pt x="408166" y="28803"/>
                    </a:lnTo>
                    <a:lnTo>
                      <a:pt x="423253" y="29718"/>
                    </a:lnTo>
                    <a:lnTo>
                      <a:pt x="423253" y="29718"/>
                    </a:lnTo>
                    <a:lnTo>
                      <a:pt x="438397" y="30632"/>
                    </a:lnTo>
                    <a:lnTo>
                      <a:pt x="438397" y="30632"/>
                    </a:lnTo>
                    <a:lnTo>
                      <a:pt x="456400" y="31718"/>
                    </a:lnTo>
                    <a:lnTo>
                      <a:pt x="456400" y="31718"/>
                    </a:lnTo>
                    <a:lnTo>
                      <a:pt x="468630" y="32518"/>
                    </a:lnTo>
                    <a:lnTo>
                      <a:pt x="468630" y="32518"/>
                    </a:lnTo>
                    <a:lnTo>
                      <a:pt x="483718" y="33433"/>
                    </a:lnTo>
                    <a:lnTo>
                      <a:pt x="483718" y="33433"/>
                    </a:lnTo>
                    <a:lnTo>
                      <a:pt x="501777" y="34518"/>
                    </a:lnTo>
                    <a:lnTo>
                      <a:pt x="501777" y="34518"/>
                    </a:lnTo>
                    <a:lnTo>
                      <a:pt x="513950" y="35261"/>
                    </a:lnTo>
                    <a:lnTo>
                      <a:pt x="513950" y="35261"/>
                    </a:lnTo>
                    <a:lnTo>
                      <a:pt x="529095" y="36233"/>
                    </a:lnTo>
                    <a:lnTo>
                      <a:pt x="529095" y="36233"/>
                    </a:lnTo>
                    <a:lnTo>
                      <a:pt x="544182" y="37148"/>
                    </a:lnTo>
                    <a:lnTo>
                      <a:pt x="544182" y="37148"/>
                    </a:lnTo>
                    <a:lnTo>
                      <a:pt x="562242" y="38233"/>
                    </a:lnTo>
                    <a:lnTo>
                      <a:pt x="562242" y="38233"/>
                    </a:lnTo>
                    <a:lnTo>
                      <a:pt x="574415" y="38976"/>
                    </a:lnTo>
                    <a:lnTo>
                      <a:pt x="574415" y="38976"/>
                    </a:lnTo>
                    <a:lnTo>
                      <a:pt x="589560" y="39948"/>
                    </a:lnTo>
                    <a:lnTo>
                      <a:pt x="589560" y="39948"/>
                    </a:lnTo>
                    <a:lnTo>
                      <a:pt x="604647" y="40862"/>
                    </a:lnTo>
                    <a:lnTo>
                      <a:pt x="604647" y="40862"/>
                    </a:lnTo>
                    <a:lnTo>
                      <a:pt x="606533" y="40976"/>
                    </a:lnTo>
                    <a:lnTo>
                      <a:pt x="607562" y="41034"/>
                    </a:lnTo>
                    <a:lnTo>
                      <a:pt x="607562" y="41034"/>
                    </a:lnTo>
                    <a:lnTo>
                      <a:pt x="622706" y="41948"/>
                    </a:lnTo>
                    <a:lnTo>
                      <a:pt x="622706" y="41948"/>
                    </a:lnTo>
                    <a:lnTo>
                      <a:pt x="634879" y="42691"/>
                    </a:lnTo>
                    <a:lnTo>
                      <a:pt x="634879" y="42691"/>
                    </a:lnTo>
                    <a:lnTo>
                      <a:pt x="652939" y="43834"/>
                    </a:lnTo>
                    <a:lnTo>
                      <a:pt x="652939" y="43834"/>
                    </a:lnTo>
                    <a:lnTo>
                      <a:pt x="665112" y="44577"/>
                    </a:lnTo>
                    <a:lnTo>
                      <a:pt x="665112" y="44577"/>
                    </a:lnTo>
                    <a:lnTo>
                      <a:pt x="683171" y="45663"/>
                    </a:lnTo>
                    <a:lnTo>
                      <a:pt x="683171" y="45663"/>
                    </a:lnTo>
                    <a:lnTo>
                      <a:pt x="695344" y="46463"/>
                    </a:lnTo>
                    <a:lnTo>
                      <a:pt x="695344" y="46463"/>
                    </a:lnTo>
                    <a:lnTo>
                      <a:pt x="713404" y="47549"/>
                    </a:lnTo>
                    <a:lnTo>
                      <a:pt x="713404" y="47549"/>
                    </a:lnTo>
                    <a:lnTo>
                      <a:pt x="725633" y="48292"/>
                    </a:lnTo>
                    <a:lnTo>
                      <a:pt x="725633" y="48292"/>
                    </a:lnTo>
                    <a:lnTo>
                      <a:pt x="743636" y="49435"/>
                    </a:lnTo>
                    <a:lnTo>
                      <a:pt x="743636" y="49435"/>
                    </a:lnTo>
                    <a:lnTo>
                      <a:pt x="755809" y="50178"/>
                    </a:lnTo>
                    <a:lnTo>
                      <a:pt x="755809" y="50178"/>
                    </a:lnTo>
                    <a:lnTo>
                      <a:pt x="770954" y="51092"/>
                    </a:lnTo>
                    <a:lnTo>
                      <a:pt x="770954" y="51092"/>
                    </a:lnTo>
                    <a:lnTo>
                      <a:pt x="786099" y="52006"/>
                    </a:lnTo>
                    <a:lnTo>
                      <a:pt x="786099" y="52006"/>
                    </a:lnTo>
                    <a:lnTo>
                      <a:pt x="804101" y="53149"/>
                    </a:lnTo>
                    <a:lnTo>
                      <a:pt x="804101" y="53149"/>
                    </a:lnTo>
                    <a:lnTo>
                      <a:pt x="816330" y="53892"/>
                    </a:lnTo>
                    <a:lnTo>
                      <a:pt x="816330" y="53892"/>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36"/>
                    </a:lnTo>
                    <a:lnTo>
                      <a:pt x="907027" y="59436"/>
                    </a:lnTo>
                    <a:lnTo>
                      <a:pt x="925030" y="60579"/>
                    </a:lnTo>
                    <a:lnTo>
                      <a:pt x="925030" y="60579"/>
                    </a:lnTo>
                    <a:lnTo>
                      <a:pt x="940175" y="61493"/>
                    </a:lnTo>
                    <a:lnTo>
                      <a:pt x="940175" y="61493"/>
                    </a:lnTo>
                    <a:lnTo>
                      <a:pt x="952348" y="62236"/>
                    </a:lnTo>
                    <a:lnTo>
                      <a:pt x="952348" y="62236"/>
                    </a:lnTo>
                    <a:lnTo>
                      <a:pt x="970407" y="63322"/>
                    </a:lnTo>
                    <a:lnTo>
                      <a:pt x="970407" y="63322"/>
                    </a:lnTo>
                    <a:lnTo>
                      <a:pt x="982580" y="64122"/>
                    </a:lnTo>
                    <a:lnTo>
                      <a:pt x="982580" y="64122"/>
                    </a:lnTo>
                    <a:lnTo>
                      <a:pt x="1000639" y="65208"/>
                    </a:lnTo>
                    <a:lnTo>
                      <a:pt x="1000639" y="65208"/>
                    </a:lnTo>
                    <a:lnTo>
                      <a:pt x="1012812" y="65951"/>
                    </a:lnTo>
                    <a:lnTo>
                      <a:pt x="1012812" y="65951"/>
                    </a:lnTo>
                    <a:lnTo>
                      <a:pt x="1030872" y="67094"/>
                    </a:lnTo>
                    <a:lnTo>
                      <a:pt x="1030872" y="67094"/>
                    </a:lnTo>
                    <a:lnTo>
                      <a:pt x="1043045" y="67837"/>
                    </a:lnTo>
                    <a:lnTo>
                      <a:pt x="1043045" y="67837"/>
                    </a:lnTo>
                    <a:lnTo>
                      <a:pt x="1058190" y="68751"/>
                    </a:lnTo>
                    <a:lnTo>
                      <a:pt x="1058190" y="68751"/>
                    </a:lnTo>
                    <a:lnTo>
                      <a:pt x="1076192" y="69837"/>
                    </a:lnTo>
                    <a:lnTo>
                      <a:pt x="1076192" y="69837"/>
                    </a:lnTo>
                    <a:lnTo>
                      <a:pt x="1091336" y="70809"/>
                    </a:lnTo>
                    <a:lnTo>
                      <a:pt x="1091336" y="70809"/>
                    </a:lnTo>
                    <a:lnTo>
                      <a:pt x="1103509" y="71552"/>
                    </a:lnTo>
                    <a:lnTo>
                      <a:pt x="1103509" y="71552"/>
                    </a:lnTo>
                    <a:lnTo>
                      <a:pt x="1118654" y="72466"/>
                    </a:lnTo>
                    <a:lnTo>
                      <a:pt x="1118654" y="72466"/>
                    </a:lnTo>
                    <a:lnTo>
                      <a:pt x="1133742" y="73380"/>
                    </a:lnTo>
                    <a:lnTo>
                      <a:pt x="1133742" y="73380"/>
                    </a:lnTo>
                    <a:lnTo>
                      <a:pt x="1151801" y="74523"/>
                    </a:lnTo>
                    <a:lnTo>
                      <a:pt x="1151801" y="74523"/>
                    </a:lnTo>
                    <a:lnTo>
                      <a:pt x="1163974" y="75266"/>
                    </a:lnTo>
                    <a:lnTo>
                      <a:pt x="1163974" y="75266"/>
                    </a:lnTo>
                    <a:lnTo>
                      <a:pt x="1179119" y="76181"/>
                    </a:lnTo>
                    <a:lnTo>
                      <a:pt x="1179119" y="76181"/>
                    </a:lnTo>
                    <a:lnTo>
                      <a:pt x="1194206" y="77095"/>
                    </a:lnTo>
                    <a:lnTo>
                      <a:pt x="1194206" y="77095"/>
                    </a:lnTo>
                    <a:lnTo>
                      <a:pt x="1212266" y="78238"/>
                    </a:lnTo>
                    <a:lnTo>
                      <a:pt x="1212266" y="78238"/>
                    </a:lnTo>
                    <a:lnTo>
                      <a:pt x="1227411" y="79153"/>
                    </a:lnTo>
                    <a:lnTo>
                      <a:pt x="1227411" y="79153"/>
                    </a:lnTo>
                    <a:lnTo>
                      <a:pt x="1239584" y="79896"/>
                    </a:lnTo>
                    <a:lnTo>
                      <a:pt x="1239584" y="79896"/>
                    </a:lnTo>
                    <a:lnTo>
                      <a:pt x="1254729" y="80810"/>
                    </a:lnTo>
                    <a:lnTo>
                      <a:pt x="1254729" y="80810"/>
                    </a:lnTo>
                    <a:lnTo>
                      <a:pt x="1272731" y="81953"/>
                    </a:lnTo>
                    <a:lnTo>
                      <a:pt x="1272731" y="81953"/>
                    </a:lnTo>
                    <a:lnTo>
                      <a:pt x="1287875" y="82868"/>
                    </a:lnTo>
                    <a:lnTo>
                      <a:pt x="1287875" y="82868"/>
                    </a:lnTo>
                    <a:lnTo>
                      <a:pt x="1300048" y="83610"/>
                    </a:lnTo>
                    <a:lnTo>
                      <a:pt x="1300048" y="83610"/>
                    </a:lnTo>
                    <a:lnTo>
                      <a:pt x="1315193" y="84525"/>
                    </a:lnTo>
                    <a:lnTo>
                      <a:pt x="1315193" y="84525"/>
                    </a:lnTo>
                    <a:lnTo>
                      <a:pt x="1333195" y="85668"/>
                    </a:lnTo>
                    <a:lnTo>
                      <a:pt x="1333195" y="85668"/>
                    </a:lnTo>
                    <a:lnTo>
                      <a:pt x="1345426" y="86411"/>
                    </a:lnTo>
                    <a:lnTo>
                      <a:pt x="1345426" y="86411"/>
                    </a:lnTo>
                    <a:lnTo>
                      <a:pt x="1360513" y="87325"/>
                    </a:lnTo>
                    <a:lnTo>
                      <a:pt x="1360513" y="87325"/>
                    </a:lnTo>
                    <a:lnTo>
                      <a:pt x="1375657" y="88240"/>
                    </a:lnTo>
                    <a:lnTo>
                      <a:pt x="1375657" y="88240"/>
                    </a:lnTo>
                    <a:lnTo>
                      <a:pt x="1393660" y="89383"/>
                    </a:lnTo>
                    <a:lnTo>
                      <a:pt x="1393660" y="89383"/>
                    </a:lnTo>
                    <a:lnTo>
                      <a:pt x="1405890" y="90126"/>
                    </a:lnTo>
                    <a:lnTo>
                      <a:pt x="1405890" y="90126"/>
                    </a:lnTo>
                    <a:lnTo>
                      <a:pt x="1420978" y="91040"/>
                    </a:lnTo>
                    <a:lnTo>
                      <a:pt x="1420978" y="91040"/>
                    </a:lnTo>
                    <a:lnTo>
                      <a:pt x="1439037" y="92183"/>
                    </a:lnTo>
                    <a:lnTo>
                      <a:pt x="1439037" y="92183"/>
                    </a:lnTo>
                    <a:lnTo>
                      <a:pt x="1451210" y="92926"/>
                    </a:lnTo>
                    <a:lnTo>
                      <a:pt x="1451210" y="92926"/>
                    </a:lnTo>
                    <a:lnTo>
                      <a:pt x="1466355" y="93840"/>
                    </a:lnTo>
                    <a:lnTo>
                      <a:pt x="1466355" y="93840"/>
                    </a:lnTo>
                    <a:lnTo>
                      <a:pt x="1481442" y="94755"/>
                    </a:lnTo>
                    <a:lnTo>
                      <a:pt x="1481442" y="94755"/>
                    </a:lnTo>
                    <a:lnTo>
                      <a:pt x="1499502" y="95898"/>
                    </a:lnTo>
                    <a:lnTo>
                      <a:pt x="1499502" y="95898"/>
                    </a:lnTo>
                    <a:lnTo>
                      <a:pt x="1514589" y="96812"/>
                    </a:lnTo>
                    <a:lnTo>
                      <a:pt x="1514818" y="93097"/>
                    </a:lnTo>
                    <a:lnTo>
                      <a:pt x="1496816" y="92011"/>
                    </a:lnTo>
                    <a:lnTo>
                      <a:pt x="1496816" y="92011"/>
                    </a:lnTo>
                    <a:lnTo>
                      <a:pt x="1481671" y="91097"/>
                    </a:lnTo>
                    <a:lnTo>
                      <a:pt x="1481671" y="91097"/>
                    </a:lnTo>
                    <a:lnTo>
                      <a:pt x="1469498" y="90297"/>
                    </a:lnTo>
                    <a:lnTo>
                      <a:pt x="1469498" y="90297"/>
                    </a:lnTo>
                    <a:lnTo>
                      <a:pt x="1454353" y="89383"/>
                    </a:lnTo>
                    <a:lnTo>
                      <a:pt x="1454353" y="89383"/>
                    </a:lnTo>
                    <a:lnTo>
                      <a:pt x="1436351" y="88297"/>
                    </a:lnTo>
                    <a:lnTo>
                      <a:pt x="1436351" y="88297"/>
                    </a:lnTo>
                    <a:lnTo>
                      <a:pt x="1424121" y="87554"/>
                    </a:lnTo>
                    <a:lnTo>
                      <a:pt x="1424121" y="87554"/>
                    </a:lnTo>
                    <a:lnTo>
                      <a:pt x="1409034" y="86582"/>
                    </a:lnTo>
                    <a:lnTo>
                      <a:pt x="1409034" y="86582"/>
                    </a:lnTo>
                    <a:lnTo>
                      <a:pt x="1390974" y="85496"/>
                    </a:lnTo>
                    <a:lnTo>
                      <a:pt x="1390974" y="85496"/>
                    </a:lnTo>
                    <a:lnTo>
                      <a:pt x="1378801" y="84754"/>
                    </a:lnTo>
                    <a:lnTo>
                      <a:pt x="1378801" y="84754"/>
                    </a:lnTo>
                    <a:lnTo>
                      <a:pt x="1363656" y="83839"/>
                    </a:lnTo>
                    <a:lnTo>
                      <a:pt x="1363656" y="83839"/>
                    </a:lnTo>
                    <a:lnTo>
                      <a:pt x="1345654" y="82696"/>
                    </a:lnTo>
                    <a:lnTo>
                      <a:pt x="1345654" y="82696"/>
                    </a:lnTo>
                    <a:lnTo>
                      <a:pt x="1330510" y="81782"/>
                    </a:lnTo>
                    <a:lnTo>
                      <a:pt x="1330510" y="81782"/>
                    </a:lnTo>
                    <a:lnTo>
                      <a:pt x="1318337" y="81039"/>
                    </a:lnTo>
                    <a:lnTo>
                      <a:pt x="1318337" y="81039"/>
                    </a:lnTo>
                    <a:lnTo>
                      <a:pt x="1303192" y="80067"/>
                    </a:lnTo>
                    <a:lnTo>
                      <a:pt x="1303192" y="80067"/>
                    </a:lnTo>
                    <a:lnTo>
                      <a:pt x="1288104" y="79153"/>
                    </a:lnTo>
                    <a:lnTo>
                      <a:pt x="1288104" y="79153"/>
                    </a:lnTo>
                    <a:lnTo>
                      <a:pt x="1270044" y="78067"/>
                    </a:lnTo>
                    <a:lnTo>
                      <a:pt x="1270044" y="78067"/>
                    </a:lnTo>
                    <a:lnTo>
                      <a:pt x="1257871" y="77324"/>
                    </a:lnTo>
                    <a:lnTo>
                      <a:pt x="1257871" y="77324"/>
                    </a:lnTo>
                    <a:lnTo>
                      <a:pt x="1242727" y="76352"/>
                    </a:lnTo>
                    <a:lnTo>
                      <a:pt x="1242727" y="76352"/>
                    </a:lnTo>
                    <a:lnTo>
                      <a:pt x="1227582" y="75438"/>
                    </a:lnTo>
                    <a:lnTo>
                      <a:pt x="1227582" y="75438"/>
                    </a:lnTo>
                    <a:lnTo>
                      <a:pt x="1209580" y="74352"/>
                    </a:lnTo>
                    <a:lnTo>
                      <a:pt x="1209580" y="74352"/>
                    </a:lnTo>
                    <a:lnTo>
                      <a:pt x="1194435" y="73380"/>
                    </a:lnTo>
                    <a:lnTo>
                      <a:pt x="1194435" y="73380"/>
                    </a:lnTo>
                    <a:lnTo>
                      <a:pt x="1182262" y="72637"/>
                    </a:lnTo>
                    <a:lnTo>
                      <a:pt x="1182262" y="72637"/>
                    </a:lnTo>
                    <a:lnTo>
                      <a:pt x="1167117" y="71723"/>
                    </a:lnTo>
                    <a:lnTo>
                      <a:pt x="1167117" y="71723"/>
                    </a:lnTo>
                    <a:lnTo>
                      <a:pt x="1149116" y="70637"/>
                    </a:lnTo>
                    <a:lnTo>
                      <a:pt x="1149116" y="70637"/>
                    </a:lnTo>
                    <a:lnTo>
                      <a:pt x="1136885" y="69894"/>
                    </a:lnTo>
                    <a:lnTo>
                      <a:pt x="1136885" y="69894"/>
                    </a:lnTo>
                    <a:lnTo>
                      <a:pt x="1135056" y="69780"/>
                    </a:lnTo>
                    <a:lnTo>
                      <a:pt x="1133971" y="69666"/>
                    </a:lnTo>
                    <a:lnTo>
                      <a:pt x="1133971" y="69666"/>
                    </a:lnTo>
                    <a:lnTo>
                      <a:pt x="1121798" y="68923"/>
                    </a:lnTo>
                    <a:lnTo>
                      <a:pt x="1121798" y="68923"/>
                    </a:lnTo>
                    <a:lnTo>
                      <a:pt x="1106653" y="68008"/>
                    </a:lnTo>
                    <a:lnTo>
                      <a:pt x="1106653" y="68008"/>
                    </a:lnTo>
                    <a:lnTo>
                      <a:pt x="1088650" y="66922"/>
                    </a:lnTo>
                    <a:lnTo>
                      <a:pt x="1088650" y="66922"/>
                    </a:lnTo>
                    <a:lnTo>
                      <a:pt x="1076420" y="66123"/>
                    </a:lnTo>
                    <a:lnTo>
                      <a:pt x="1076420" y="66123"/>
                    </a:lnTo>
                    <a:lnTo>
                      <a:pt x="1061332" y="65208"/>
                    </a:lnTo>
                    <a:lnTo>
                      <a:pt x="1061332" y="65208"/>
                    </a:lnTo>
                    <a:lnTo>
                      <a:pt x="1046188" y="64294"/>
                    </a:lnTo>
                    <a:lnTo>
                      <a:pt x="1046188" y="64294"/>
                    </a:lnTo>
                    <a:lnTo>
                      <a:pt x="1028186" y="63208"/>
                    </a:lnTo>
                    <a:lnTo>
                      <a:pt x="1028186" y="63208"/>
                    </a:lnTo>
                    <a:lnTo>
                      <a:pt x="1015956" y="62408"/>
                    </a:lnTo>
                    <a:lnTo>
                      <a:pt x="1015956" y="62408"/>
                    </a:lnTo>
                    <a:lnTo>
                      <a:pt x="1000868" y="61493"/>
                    </a:lnTo>
                    <a:lnTo>
                      <a:pt x="1000868" y="61493"/>
                    </a:lnTo>
                    <a:lnTo>
                      <a:pt x="985723" y="60579"/>
                    </a:lnTo>
                    <a:lnTo>
                      <a:pt x="985723" y="60579"/>
                    </a:lnTo>
                    <a:lnTo>
                      <a:pt x="967721" y="59436"/>
                    </a:lnTo>
                    <a:lnTo>
                      <a:pt x="967721" y="59436"/>
                    </a:lnTo>
                    <a:lnTo>
                      <a:pt x="955491" y="58693"/>
                    </a:lnTo>
                    <a:lnTo>
                      <a:pt x="955491" y="58693"/>
                    </a:lnTo>
                    <a:lnTo>
                      <a:pt x="940404" y="57779"/>
                    </a:lnTo>
                    <a:lnTo>
                      <a:pt x="940404" y="57779"/>
                    </a:lnTo>
                    <a:lnTo>
                      <a:pt x="922344" y="56693"/>
                    </a:lnTo>
                    <a:lnTo>
                      <a:pt x="922344" y="56693"/>
                    </a:lnTo>
                    <a:lnTo>
                      <a:pt x="907256" y="55721"/>
                    </a:lnTo>
                    <a:lnTo>
                      <a:pt x="907256" y="55721"/>
                    </a:lnTo>
                    <a:lnTo>
                      <a:pt x="895026" y="54978"/>
                    </a:lnTo>
                    <a:lnTo>
                      <a:pt x="895026" y="54978"/>
                    </a:lnTo>
                    <a:lnTo>
                      <a:pt x="877024" y="53892"/>
                    </a:lnTo>
                    <a:lnTo>
                      <a:pt x="877024" y="53892"/>
                    </a:lnTo>
                    <a:lnTo>
                      <a:pt x="861880" y="52978"/>
                    </a:lnTo>
                    <a:lnTo>
                      <a:pt x="861880" y="52978"/>
                    </a:lnTo>
                    <a:lnTo>
                      <a:pt x="846792" y="52006"/>
                    </a:lnTo>
                    <a:lnTo>
                      <a:pt x="846792" y="52006"/>
                    </a:lnTo>
                    <a:lnTo>
                      <a:pt x="834562" y="51263"/>
                    </a:lnTo>
                    <a:lnTo>
                      <a:pt x="834562" y="51263"/>
                    </a:lnTo>
                    <a:lnTo>
                      <a:pt x="819474" y="50349"/>
                    </a:lnTo>
                    <a:lnTo>
                      <a:pt x="819474" y="50349"/>
                    </a:lnTo>
                    <a:lnTo>
                      <a:pt x="801414" y="49263"/>
                    </a:lnTo>
                    <a:lnTo>
                      <a:pt x="801414" y="49263"/>
                    </a:lnTo>
                    <a:lnTo>
                      <a:pt x="789241" y="48463"/>
                    </a:lnTo>
                    <a:lnTo>
                      <a:pt x="789241" y="48463"/>
                    </a:lnTo>
                    <a:lnTo>
                      <a:pt x="774097" y="47549"/>
                    </a:lnTo>
                    <a:lnTo>
                      <a:pt x="774097" y="47549"/>
                    </a:lnTo>
                    <a:lnTo>
                      <a:pt x="759010" y="46634"/>
                    </a:lnTo>
                    <a:lnTo>
                      <a:pt x="759010" y="46634"/>
                    </a:lnTo>
                    <a:lnTo>
                      <a:pt x="740950" y="45548"/>
                    </a:lnTo>
                    <a:lnTo>
                      <a:pt x="740950" y="45548"/>
                    </a:lnTo>
                    <a:lnTo>
                      <a:pt x="728777" y="44749"/>
                    </a:lnTo>
                    <a:lnTo>
                      <a:pt x="728777" y="44749"/>
                    </a:lnTo>
                    <a:lnTo>
                      <a:pt x="710717" y="43663"/>
                    </a:lnTo>
                    <a:lnTo>
                      <a:pt x="710717" y="43663"/>
                    </a:lnTo>
                    <a:lnTo>
                      <a:pt x="698487" y="42920"/>
                    </a:lnTo>
                    <a:lnTo>
                      <a:pt x="698487" y="42920"/>
                    </a:lnTo>
                    <a:lnTo>
                      <a:pt x="680485" y="41777"/>
                    </a:lnTo>
                    <a:lnTo>
                      <a:pt x="680485" y="41777"/>
                    </a:lnTo>
                    <a:lnTo>
                      <a:pt x="668312" y="41034"/>
                    </a:lnTo>
                    <a:lnTo>
                      <a:pt x="668312" y="41034"/>
                    </a:lnTo>
                    <a:lnTo>
                      <a:pt x="666426" y="40919"/>
                    </a:lnTo>
                    <a:lnTo>
                      <a:pt x="665341" y="40862"/>
                    </a:lnTo>
                    <a:lnTo>
                      <a:pt x="665341" y="40862"/>
                    </a:lnTo>
                    <a:lnTo>
                      <a:pt x="653168" y="40119"/>
                    </a:lnTo>
                    <a:lnTo>
                      <a:pt x="653168" y="40119"/>
                    </a:lnTo>
                    <a:lnTo>
                      <a:pt x="638023" y="39205"/>
                    </a:lnTo>
                    <a:lnTo>
                      <a:pt x="638023" y="39205"/>
                    </a:lnTo>
                    <a:lnTo>
                      <a:pt x="620020" y="38062"/>
                    </a:lnTo>
                    <a:lnTo>
                      <a:pt x="620020" y="38062"/>
                    </a:lnTo>
                    <a:lnTo>
                      <a:pt x="607790" y="37319"/>
                    </a:lnTo>
                    <a:lnTo>
                      <a:pt x="607790" y="37319"/>
                    </a:lnTo>
                    <a:lnTo>
                      <a:pt x="592702" y="36405"/>
                    </a:lnTo>
                    <a:lnTo>
                      <a:pt x="592702" y="36405"/>
                    </a:lnTo>
                    <a:lnTo>
                      <a:pt x="577558" y="35490"/>
                    </a:lnTo>
                    <a:lnTo>
                      <a:pt x="577558" y="35490"/>
                    </a:lnTo>
                    <a:lnTo>
                      <a:pt x="559556" y="34347"/>
                    </a:lnTo>
                    <a:lnTo>
                      <a:pt x="559556" y="34347"/>
                    </a:lnTo>
                    <a:lnTo>
                      <a:pt x="547326" y="33604"/>
                    </a:lnTo>
                    <a:lnTo>
                      <a:pt x="547326" y="33604"/>
                    </a:lnTo>
                    <a:lnTo>
                      <a:pt x="532238" y="32690"/>
                    </a:lnTo>
                    <a:lnTo>
                      <a:pt x="532238" y="32690"/>
                    </a:lnTo>
                    <a:lnTo>
                      <a:pt x="517093" y="31775"/>
                    </a:lnTo>
                    <a:lnTo>
                      <a:pt x="517093" y="31775"/>
                    </a:lnTo>
                    <a:lnTo>
                      <a:pt x="502005" y="30804"/>
                    </a:lnTo>
                    <a:lnTo>
                      <a:pt x="502005" y="30804"/>
                    </a:lnTo>
                    <a:lnTo>
                      <a:pt x="486861" y="29889"/>
                    </a:lnTo>
                    <a:lnTo>
                      <a:pt x="486861" y="29889"/>
                    </a:lnTo>
                    <a:lnTo>
                      <a:pt x="471774" y="28975"/>
                    </a:lnTo>
                    <a:lnTo>
                      <a:pt x="471774" y="28975"/>
                    </a:lnTo>
                    <a:lnTo>
                      <a:pt x="453714" y="27889"/>
                    </a:lnTo>
                    <a:lnTo>
                      <a:pt x="453714" y="27889"/>
                    </a:lnTo>
                    <a:lnTo>
                      <a:pt x="441541" y="27089"/>
                    </a:lnTo>
                    <a:lnTo>
                      <a:pt x="441541" y="27089"/>
                    </a:lnTo>
                    <a:lnTo>
                      <a:pt x="426396" y="26175"/>
                    </a:lnTo>
                    <a:lnTo>
                      <a:pt x="426396" y="26175"/>
                    </a:lnTo>
                    <a:lnTo>
                      <a:pt x="411308" y="25260"/>
                    </a:lnTo>
                    <a:lnTo>
                      <a:pt x="411308" y="25260"/>
                    </a:lnTo>
                    <a:lnTo>
                      <a:pt x="393250" y="24117"/>
                    </a:lnTo>
                    <a:lnTo>
                      <a:pt x="393250" y="24117"/>
                    </a:lnTo>
                    <a:lnTo>
                      <a:pt x="381077" y="23374"/>
                    </a:lnTo>
                    <a:lnTo>
                      <a:pt x="381077" y="23374"/>
                    </a:lnTo>
                    <a:lnTo>
                      <a:pt x="365932" y="22460"/>
                    </a:lnTo>
                    <a:lnTo>
                      <a:pt x="365932" y="22460"/>
                    </a:lnTo>
                    <a:lnTo>
                      <a:pt x="350844" y="21546"/>
                    </a:lnTo>
                    <a:lnTo>
                      <a:pt x="350844" y="21546"/>
                    </a:lnTo>
                    <a:lnTo>
                      <a:pt x="332784" y="20403"/>
                    </a:lnTo>
                    <a:lnTo>
                      <a:pt x="332784" y="20403"/>
                    </a:lnTo>
                    <a:lnTo>
                      <a:pt x="320611" y="19660"/>
                    </a:lnTo>
                    <a:lnTo>
                      <a:pt x="320611" y="19660"/>
                    </a:lnTo>
                    <a:lnTo>
                      <a:pt x="305467" y="18745"/>
                    </a:lnTo>
                    <a:lnTo>
                      <a:pt x="305467" y="18745"/>
                    </a:lnTo>
                    <a:lnTo>
                      <a:pt x="290379" y="17831"/>
                    </a:lnTo>
                    <a:lnTo>
                      <a:pt x="290379" y="17831"/>
                    </a:lnTo>
                    <a:lnTo>
                      <a:pt x="272320" y="16688"/>
                    </a:lnTo>
                    <a:lnTo>
                      <a:pt x="272320" y="16688"/>
                    </a:lnTo>
                    <a:lnTo>
                      <a:pt x="260147" y="15945"/>
                    </a:lnTo>
                    <a:lnTo>
                      <a:pt x="260147" y="15945"/>
                    </a:lnTo>
                    <a:lnTo>
                      <a:pt x="242088" y="14859"/>
                    </a:lnTo>
                    <a:lnTo>
                      <a:pt x="242088" y="14859"/>
                    </a:lnTo>
                    <a:lnTo>
                      <a:pt x="229915" y="14116"/>
                    </a:lnTo>
                    <a:lnTo>
                      <a:pt x="229915" y="14116"/>
                    </a:lnTo>
                    <a:lnTo>
                      <a:pt x="214770" y="13144"/>
                    </a:lnTo>
                    <a:lnTo>
                      <a:pt x="214770" y="13144"/>
                    </a:lnTo>
                    <a:lnTo>
                      <a:pt x="196711" y="12059"/>
                    </a:lnTo>
                    <a:lnTo>
                      <a:pt x="196711" y="12059"/>
                    </a:lnTo>
                    <a:lnTo>
                      <a:pt x="184538" y="11316"/>
                    </a:lnTo>
                    <a:lnTo>
                      <a:pt x="184538" y="11316"/>
                    </a:lnTo>
                    <a:lnTo>
                      <a:pt x="169393" y="10401"/>
                    </a:lnTo>
                    <a:lnTo>
                      <a:pt x="169393" y="10401"/>
                    </a:lnTo>
                    <a:lnTo>
                      <a:pt x="154305" y="9430"/>
                    </a:lnTo>
                    <a:lnTo>
                      <a:pt x="154305" y="9430"/>
                    </a:lnTo>
                    <a:lnTo>
                      <a:pt x="139218" y="8515"/>
                    </a:lnTo>
                    <a:lnTo>
                      <a:pt x="139218" y="8515"/>
                    </a:lnTo>
                    <a:lnTo>
                      <a:pt x="124073" y="7601"/>
                    </a:lnTo>
                    <a:lnTo>
                      <a:pt x="124073" y="7601"/>
                    </a:lnTo>
                    <a:lnTo>
                      <a:pt x="108928" y="6686"/>
                    </a:lnTo>
                    <a:lnTo>
                      <a:pt x="108928" y="6686"/>
                    </a:lnTo>
                    <a:lnTo>
                      <a:pt x="93841" y="5715"/>
                    </a:lnTo>
                    <a:lnTo>
                      <a:pt x="93841" y="5715"/>
                    </a:lnTo>
                    <a:lnTo>
                      <a:pt x="78696" y="4800"/>
                    </a:lnTo>
                    <a:lnTo>
                      <a:pt x="78696" y="4800"/>
                    </a:lnTo>
                    <a:lnTo>
                      <a:pt x="63608" y="3886"/>
                    </a:lnTo>
                    <a:lnTo>
                      <a:pt x="63608" y="3886"/>
                    </a:lnTo>
                    <a:lnTo>
                      <a:pt x="48463" y="2972"/>
                    </a:lnTo>
                    <a:lnTo>
                      <a:pt x="48463" y="2972"/>
                    </a:lnTo>
                    <a:lnTo>
                      <a:pt x="33376" y="2000"/>
                    </a:lnTo>
                    <a:lnTo>
                      <a:pt x="33376" y="2000"/>
                    </a:lnTo>
                    <a:lnTo>
                      <a:pt x="18231" y="1086"/>
                    </a:lnTo>
                    <a:lnTo>
                      <a:pt x="18231" y="1086"/>
                    </a:lnTo>
                    <a:lnTo>
                      <a:pt x="229" y="0"/>
                    </a:lnTo>
                    <a:lnTo>
                      <a:pt x="0" y="3658"/>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58"/>
              <p:cNvSpPr/>
              <p:nvPr/>
            </p:nvSpPr>
            <p:spPr>
              <a:xfrm rot="-162446">
                <a:off x="6671766" y="5295762"/>
                <a:ext cx="1557075" cy="115300"/>
              </a:xfrm>
              <a:custGeom>
                <a:rect b="b" l="l" r="r" t="t"/>
                <a:pathLst>
                  <a:path extrusionOk="0" h="96868" w="1514817">
                    <a:moveTo>
                      <a:pt x="15088" y="4686"/>
                    </a:moveTo>
                    <a:lnTo>
                      <a:pt x="30232" y="5601"/>
                    </a:lnTo>
                    <a:lnTo>
                      <a:pt x="30232" y="5601"/>
                    </a:lnTo>
                    <a:lnTo>
                      <a:pt x="45320" y="6515"/>
                    </a:lnTo>
                    <a:lnTo>
                      <a:pt x="45320" y="6515"/>
                    </a:lnTo>
                    <a:lnTo>
                      <a:pt x="63379" y="7601"/>
                    </a:lnTo>
                    <a:lnTo>
                      <a:pt x="63379" y="7601"/>
                    </a:lnTo>
                    <a:lnTo>
                      <a:pt x="75552" y="8401"/>
                    </a:lnTo>
                    <a:lnTo>
                      <a:pt x="75552" y="8401"/>
                    </a:lnTo>
                    <a:lnTo>
                      <a:pt x="90697" y="9315"/>
                    </a:lnTo>
                    <a:lnTo>
                      <a:pt x="90697" y="9315"/>
                    </a:lnTo>
                    <a:lnTo>
                      <a:pt x="108699" y="10401"/>
                    </a:lnTo>
                    <a:lnTo>
                      <a:pt x="108699" y="10401"/>
                    </a:lnTo>
                    <a:lnTo>
                      <a:pt x="120929" y="11144"/>
                    </a:lnTo>
                    <a:lnTo>
                      <a:pt x="120929" y="11144"/>
                    </a:lnTo>
                    <a:lnTo>
                      <a:pt x="136017" y="12116"/>
                    </a:lnTo>
                    <a:lnTo>
                      <a:pt x="136017" y="12116"/>
                    </a:lnTo>
                    <a:lnTo>
                      <a:pt x="154077" y="13202"/>
                    </a:lnTo>
                    <a:lnTo>
                      <a:pt x="154077" y="13202"/>
                    </a:lnTo>
                    <a:lnTo>
                      <a:pt x="166249" y="13945"/>
                    </a:lnTo>
                    <a:lnTo>
                      <a:pt x="166249" y="13945"/>
                    </a:lnTo>
                    <a:lnTo>
                      <a:pt x="181394" y="14859"/>
                    </a:lnTo>
                    <a:lnTo>
                      <a:pt x="181394" y="14859"/>
                    </a:lnTo>
                    <a:lnTo>
                      <a:pt x="196482" y="15830"/>
                    </a:lnTo>
                    <a:lnTo>
                      <a:pt x="196482" y="15830"/>
                    </a:lnTo>
                    <a:lnTo>
                      <a:pt x="214541" y="16916"/>
                    </a:lnTo>
                    <a:lnTo>
                      <a:pt x="214541" y="16916"/>
                    </a:lnTo>
                    <a:lnTo>
                      <a:pt x="226714" y="17659"/>
                    </a:lnTo>
                    <a:lnTo>
                      <a:pt x="226714" y="17659"/>
                    </a:lnTo>
                    <a:lnTo>
                      <a:pt x="241859" y="18574"/>
                    </a:lnTo>
                    <a:lnTo>
                      <a:pt x="241859" y="18574"/>
                    </a:lnTo>
                    <a:lnTo>
                      <a:pt x="257003" y="19545"/>
                    </a:lnTo>
                    <a:lnTo>
                      <a:pt x="257003" y="19545"/>
                    </a:lnTo>
                    <a:lnTo>
                      <a:pt x="275006" y="20631"/>
                    </a:lnTo>
                    <a:lnTo>
                      <a:pt x="275006" y="20631"/>
                    </a:lnTo>
                    <a:lnTo>
                      <a:pt x="287236" y="21374"/>
                    </a:lnTo>
                    <a:lnTo>
                      <a:pt x="287236" y="21374"/>
                    </a:lnTo>
                    <a:lnTo>
                      <a:pt x="302324" y="22345"/>
                    </a:lnTo>
                    <a:lnTo>
                      <a:pt x="302324" y="22345"/>
                    </a:lnTo>
                    <a:lnTo>
                      <a:pt x="318497" y="23317"/>
                    </a:lnTo>
                    <a:lnTo>
                      <a:pt x="335470" y="24346"/>
                    </a:lnTo>
                    <a:lnTo>
                      <a:pt x="335470" y="24346"/>
                    </a:lnTo>
                    <a:lnTo>
                      <a:pt x="347700" y="25089"/>
                    </a:lnTo>
                    <a:lnTo>
                      <a:pt x="347700" y="25089"/>
                    </a:lnTo>
                    <a:lnTo>
                      <a:pt x="362788" y="26060"/>
                    </a:lnTo>
                    <a:lnTo>
                      <a:pt x="362788" y="26060"/>
                    </a:lnTo>
                    <a:lnTo>
                      <a:pt x="377933" y="26975"/>
                    </a:lnTo>
                    <a:lnTo>
                      <a:pt x="377933" y="26975"/>
                    </a:lnTo>
                    <a:lnTo>
                      <a:pt x="395935" y="28060"/>
                    </a:lnTo>
                    <a:lnTo>
                      <a:pt x="395935" y="28060"/>
                    </a:lnTo>
                    <a:lnTo>
                      <a:pt x="408166" y="28803"/>
                    </a:lnTo>
                    <a:lnTo>
                      <a:pt x="408166" y="28803"/>
                    </a:lnTo>
                    <a:lnTo>
                      <a:pt x="423253" y="29775"/>
                    </a:lnTo>
                    <a:lnTo>
                      <a:pt x="423253" y="29775"/>
                    </a:lnTo>
                    <a:lnTo>
                      <a:pt x="441312" y="30861"/>
                    </a:lnTo>
                    <a:lnTo>
                      <a:pt x="441312" y="30861"/>
                    </a:lnTo>
                    <a:lnTo>
                      <a:pt x="456400" y="31775"/>
                    </a:lnTo>
                    <a:lnTo>
                      <a:pt x="456400" y="31775"/>
                    </a:lnTo>
                    <a:lnTo>
                      <a:pt x="468630" y="32518"/>
                    </a:lnTo>
                    <a:lnTo>
                      <a:pt x="468630" y="32518"/>
                    </a:lnTo>
                    <a:lnTo>
                      <a:pt x="483718" y="33490"/>
                    </a:lnTo>
                    <a:lnTo>
                      <a:pt x="483718" y="33490"/>
                    </a:lnTo>
                    <a:lnTo>
                      <a:pt x="501777" y="34576"/>
                    </a:lnTo>
                    <a:lnTo>
                      <a:pt x="501777" y="34576"/>
                    </a:lnTo>
                    <a:lnTo>
                      <a:pt x="513950" y="35319"/>
                    </a:lnTo>
                    <a:lnTo>
                      <a:pt x="513950" y="35319"/>
                    </a:lnTo>
                    <a:lnTo>
                      <a:pt x="532009" y="36462"/>
                    </a:lnTo>
                    <a:lnTo>
                      <a:pt x="532009" y="36462"/>
                    </a:lnTo>
                    <a:lnTo>
                      <a:pt x="544182" y="37204"/>
                    </a:lnTo>
                    <a:lnTo>
                      <a:pt x="544182" y="37204"/>
                    </a:lnTo>
                    <a:lnTo>
                      <a:pt x="562242" y="38290"/>
                    </a:lnTo>
                    <a:lnTo>
                      <a:pt x="562242" y="38290"/>
                    </a:lnTo>
                    <a:lnTo>
                      <a:pt x="577329" y="39205"/>
                    </a:lnTo>
                    <a:lnTo>
                      <a:pt x="577329" y="39205"/>
                    </a:lnTo>
                    <a:lnTo>
                      <a:pt x="589560" y="40005"/>
                    </a:lnTo>
                    <a:lnTo>
                      <a:pt x="589560" y="40005"/>
                    </a:lnTo>
                    <a:lnTo>
                      <a:pt x="604647" y="40919"/>
                    </a:lnTo>
                    <a:lnTo>
                      <a:pt x="604647" y="40919"/>
                    </a:lnTo>
                    <a:lnTo>
                      <a:pt x="622706" y="42005"/>
                    </a:lnTo>
                    <a:lnTo>
                      <a:pt x="622706" y="42005"/>
                    </a:lnTo>
                    <a:lnTo>
                      <a:pt x="634879" y="42748"/>
                    </a:lnTo>
                    <a:lnTo>
                      <a:pt x="634879" y="42748"/>
                    </a:lnTo>
                    <a:lnTo>
                      <a:pt x="650024" y="43720"/>
                    </a:lnTo>
                    <a:lnTo>
                      <a:pt x="650024" y="43720"/>
                    </a:lnTo>
                    <a:lnTo>
                      <a:pt x="665112" y="44634"/>
                    </a:lnTo>
                    <a:lnTo>
                      <a:pt x="665112" y="44634"/>
                    </a:lnTo>
                    <a:lnTo>
                      <a:pt x="683171" y="45720"/>
                    </a:lnTo>
                    <a:lnTo>
                      <a:pt x="683171" y="45720"/>
                    </a:lnTo>
                    <a:lnTo>
                      <a:pt x="695344" y="46463"/>
                    </a:lnTo>
                    <a:lnTo>
                      <a:pt x="695344" y="46463"/>
                    </a:lnTo>
                    <a:lnTo>
                      <a:pt x="710489" y="47434"/>
                    </a:lnTo>
                    <a:lnTo>
                      <a:pt x="710489" y="47434"/>
                    </a:lnTo>
                    <a:lnTo>
                      <a:pt x="725576" y="48349"/>
                    </a:lnTo>
                    <a:lnTo>
                      <a:pt x="725576" y="48349"/>
                    </a:lnTo>
                    <a:lnTo>
                      <a:pt x="743636" y="49435"/>
                    </a:lnTo>
                    <a:lnTo>
                      <a:pt x="743636" y="49435"/>
                    </a:lnTo>
                    <a:lnTo>
                      <a:pt x="755809" y="50178"/>
                    </a:lnTo>
                    <a:lnTo>
                      <a:pt x="755809" y="50178"/>
                    </a:lnTo>
                    <a:lnTo>
                      <a:pt x="770954" y="51149"/>
                    </a:lnTo>
                    <a:lnTo>
                      <a:pt x="770954" y="51149"/>
                    </a:lnTo>
                    <a:lnTo>
                      <a:pt x="789013" y="52235"/>
                    </a:lnTo>
                    <a:lnTo>
                      <a:pt x="789013" y="52235"/>
                    </a:lnTo>
                    <a:lnTo>
                      <a:pt x="804100" y="53149"/>
                    </a:lnTo>
                    <a:lnTo>
                      <a:pt x="804100" y="53149"/>
                    </a:lnTo>
                    <a:lnTo>
                      <a:pt x="816330" y="53950"/>
                    </a:lnTo>
                    <a:lnTo>
                      <a:pt x="816330" y="53950"/>
                    </a:lnTo>
                    <a:lnTo>
                      <a:pt x="831418" y="54864"/>
                    </a:lnTo>
                    <a:lnTo>
                      <a:pt x="831418" y="54864"/>
                    </a:lnTo>
                    <a:lnTo>
                      <a:pt x="846563" y="55778"/>
                    </a:lnTo>
                    <a:lnTo>
                      <a:pt x="846563" y="55778"/>
                    </a:lnTo>
                    <a:lnTo>
                      <a:pt x="864565" y="56864"/>
                    </a:lnTo>
                    <a:lnTo>
                      <a:pt x="864565" y="56864"/>
                    </a:lnTo>
                    <a:lnTo>
                      <a:pt x="876796" y="57664"/>
                    </a:lnTo>
                    <a:lnTo>
                      <a:pt x="876796" y="57664"/>
                    </a:lnTo>
                    <a:lnTo>
                      <a:pt x="891883" y="58579"/>
                    </a:lnTo>
                    <a:lnTo>
                      <a:pt x="891883" y="58579"/>
                    </a:lnTo>
                    <a:lnTo>
                      <a:pt x="907027" y="59493"/>
                    </a:lnTo>
                    <a:lnTo>
                      <a:pt x="907027" y="59493"/>
                    </a:lnTo>
                    <a:lnTo>
                      <a:pt x="925030" y="60636"/>
                    </a:lnTo>
                    <a:lnTo>
                      <a:pt x="925030" y="60636"/>
                    </a:lnTo>
                    <a:lnTo>
                      <a:pt x="937260" y="61379"/>
                    </a:lnTo>
                    <a:lnTo>
                      <a:pt x="937260" y="61379"/>
                    </a:lnTo>
                    <a:lnTo>
                      <a:pt x="953433" y="62350"/>
                    </a:lnTo>
                    <a:lnTo>
                      <a:pt x="970407" y="63379"/>
                    </a:lnTo>
                    <a:lnTo>
                      <a:pt x="970407" y="63379"/>
                    </a:lnTo>
                    <a:lnTo>
                      <a:pt x="982580" y="64122"/>
                    </a:lnTo>
                    <a:lnTo>
                      <a:pt x="982580" y="64122"/>
                    </a:lnTo>
                    <a:lnTo>
                      <a:pt x="1000639" y="65265"/>
                    </a:lnTo>
                    <a:lnTo>
                      <a:pt x="1000639" y="65265"/>
                    </a:lnTo>
                    <a:lnTo>
                      <a:pt x="1012812" y="66008"/>
                    </a:lnTo>
                    <a:lnTo>
                      <a:pt x="1012812" y="66008"/>
                    </a:lnTo>
                    <a:lnTo>
                      <a:pt x="1030872" y="67094"/>
                    </a:lnTo>
                    <a:lnTo>
                      <a:pt x="1030872" y="67094"/>
                    </a:lnTo>
                    <a:lnTo>
                      <a:pt x="1043045" y="67837"/>
                    </a:lnTo>
                    <a:lnTo>
                      <a:pt x="1043045" y="67837"/>
                    </a:lnTo>
                    <a:lnTo>
                      <a:pt x="1058190" y="68808"/>
                    </a:lnTo>
                    <a:lnTo>
                      <a:pt x="1058190" y="68808"/>
                    </a:lnTo>
                    <a:lnTo>
                      <a:pt x="1076191" y="69894"/>
                    </a:lnTo>
                    <a:lnTo>
                      <a:pt x="1076191" y="69894"/>
                    </a:lnTo>
                    <a:lnTo>
                      <a:pt x="1091336" y="70809"/>
                    </a:lnTo>
                    <a:lnTo>
                      <a:pt x="1091336" y="70809"/>
                    </a:lnTo>
                    <a:lnTo>
                      <a:pt x="1103509" y="71609"/>
                    </a:lnTo>
                    <a:lnTo>
                      <a:pt x="1103509" y="71609"/>
                    </a:lnTo>
                    <a:lnTo>
                      <a:pt x="1118654" y="72523"/>
                    </a:lnTo>
                    <a:lnTo>
                      <a:pt x="1118654" y="72523"/>
                    </a:lnTo>
                    <a:lnTo>
                      <a:pt x="1136656" y="73609"/>
                    </a:lnTo>
                    <a:lnTo>
                      <a:pt x="1136656" y="73609"/>
                    </a:lnTo>
                    <a:lnTo>
                      <a:pt x="1151801" y="74523"/>
                    </a:lnTo>
                    <a:lnTo>
                      <a:pt x="1151801" y="74523"/>
                    </a:lnTo>
                    <a:lnTo>
                      <a:pt x="1163974" y="75324"/>
                    </a:lnTo>
                    <a:lnTo>
                      <a:pt x="1163974" y="75324"/>
                    </a:lnTo>
                    <a:lnTo>
                      <a:pt x="1179119" y="76238"/>
                    </a:lnTo>
                    <a:lnTo>
                      <a:pt x="1179119" y="76238"/>
                    </a:lnTo>
                    <a:lnTo>
                      <a:pt x="1194206" y="77153"/>
                    </a:lnTo>
                    <a:lnTo>
                      <a:pt x="1194206" y="77153"/>
                    </a:lnTo>
                    <a:lnTo>
                      <a:pt x="1212266" y="78295"/>
                    </a:lnTo>
                    <a:lnTo>
                      <a:pt x="1212266" y="78295"/>
                    </a:lnTo>
                    <a:lnTo>
                      <a:pt x="1224439" y="79038"/>
                    </a:lnTo>
                    <a:lnTo>
                      <a:pt x="1224439" y="79038"/>
                    </a:lnTo>
                    <a:lnTo>
                      <a:pt x="1239584" y="79953"/>
                    </a:lnTo>
                    <a:lnTo>
                      <a:pt x="1239584" y="79953"/>
                    </a:lnTo>
                    <a:lnTo>
                      <a:pt x="1254671" y="80867"/>
                    </a:lnTo>
                    <a:lnTo>
                      <a:pt x="1254671" y="80867"/>
                    </a:lnTo>
                    <a:lnTo>
                      <a:pt x="1272730" y="82010"/>
                    </a:lnTo>
                    <a:lnTo>
                      <a:pt x="1272730" y="82010"/>
                    </a:lnTo>
                    <a:lnTo>
                      <a:pt x="1284903" y="82753"/>
                    </a:lnTo>
                    <a:lnTo>
                      <a:pt x="1284903" y="82753"/>
                    </a:lnTo>
                    <a:lnTo>
                      <a:pt x="1300048" y="83667"/>
                    </a:lnTo>
                    <a:lnTo>
                      <a:pt x="1300048" y="83667"/>
                    </a:lnTo>
                    <a:lnTo>
                      <a:pt x="1315193" y="84582"/>
                    </a:lnTo>
                    <a:lnTo>
                      <a:pt x="1315193" y="84582"/>
                    </a:lnTo>
                    <a:lnTo>
                      <a:pt x="1333195" y="85725"/>
                    </a:lnTo>
                    <a:lnTo>
                      <a:pt x="1333195" y="85725"/>
                    </a:lnTo>
                    <a:lnTo>
                      <a:pt x="1345426" y="86468"/>
                    </a:lnTo>
                    <a:lnTo>
                      <a:pt x="1345426" y="86468"/>
                    </a:lnTo>
                    <a:lnTo>
                      <a:pt x="1363427" y="87554"/>
                    </a:lnTo>
                    <a:lnTo>
                      <a:pt x="1363427" y="87554"/>
                    </a:lnTo>
                    <a:lnTo>
                      <a:pt x="1375657" y="88296"/>
                    </a:lnTo>
                    <a:lnTo>
                      <a:pt x="1375657" y="88296"/>
                    </a:lnTo>
                    <a:lnTo>
                      <a:pt x="1377487" y="88411"/>
                    </a:lnTo>
                    <a:lnTo>
                      <a:pt x="1378572" y="88468"/>
                    </a:lnTo>
                    <a:lnTo>
                      <a:pt x="1378572" y="88468"/>
                    </a:lnTo>
                    <a:lnTo>
                      <a:pt x="1393660" y="89440"/>
                    </a:lnTo>
                    <a:lnTo>
                      <a:pt x="1393660" y="89440"/>
                    </a:lnTo>
                    <a:lnTo>
                      <a:pt x="1405890" y="90183"/>
                    </a:lnTo>
                    <a:lnTo>
                      <a:pt x="1405890" y="90183"/>
                    </a:lnTo>
                    <a:lnTo>
                      <a:pt x="1423892" y="91268"/>
                    </a:lnTo>
                    <a:lnTo>
                      <a:pt x="1423892" y="91268"/>
                    </a:lnTo>
                    <a:lnTo>
                      <a:pt x="1439037" y="92240"/>
                    </a:lnTo>
                    <a:lnTo>
                      <a:pt x="1439037" y="92240"/>
                    </a:lnTo>
                    <a:lnTo>
                      <a:pt x="1451210" y="92983"/>
                    </a:lnTo>
                    <a:lnTo>
                      <a:pt x="1451210" y="92983"/>
                    </a:lnTo>
                    <a:lnTo>
                      <a:pt x="1466355" y="93897"/>
                    </a:lnTo>
                    <a:lnTo>
                      <a:pt x="1466355" y="93897"/>
                    </a:lnTo>
                    <a:lnTo>
                      <a:pt x="1481442" y="94812"/>
                    </a:lnTo>
                    <a:lnTo>
                      <a:pt x="1481442" y="94812"/>
                    </a:lnTo>
                    <a:lnTo>
                      <a:pt x="1499502" y="95955"/>
                    </a:lnTo>
                    <a:lnTo>
                      <a:pt x="1499502" y="95955"/>
                    </a:lnTo>
                    <a:lnTo>
                      <a:pt x="1514589" y="96869"/>
                    </a:lnTo>
                    <a:lnTo>
                      <a:pt x="1514818" y="93154"/>
                    </a:lnTo>
                    <a:lnTo>
                      <a:pt x="1499731" y="92240"/>
                    </a:lnTo>
                    <a:lnTo>
                      <a:pt x="1499731" y="92240"/>
                    </a:lnTo>
                    <a:lnTo>
                      <a:pt x="1481671" y="91097"/>
                    </a:lnTo>
                    <a:lnTo>
                      <a:pt x="1481671" y="91097"/>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4" y="86639"/>
                    </a:lnTo>
                    <a:lnTo>
                      <a:pt x="1409034" y="86639"/>
                    </a:lnTo>
                    <a:lnTo>
                      <a:pt x="1390974" y="85553"/>
                    </a:lnTo>
                    <a:lnTo>
                      <a:pt x="1390974" y="85553"/>
                    </a:lnTo>
                    <a:lnTo>
                      <a:pt x="1378801" y="84810"/>
                    </a:lnTo>
                    <a:lnTo>
                      <a:pt x="1378801" y="84810"/>
                    </a:lnTo>
                    <a:lnTo>
                      <a:pt x="1363656" y="83839"/>
                    </a:lnTo>
                    <a:lnTo>
                      <a:pt x="1363656" y="83839"/>
                    </a:lnTo>
                    <a:lnTo>
                      <a:pt x="1348568" y="82924"/>
                    </a:lnTo>
                    <a:lnTo>
                      <a:pt x="1348568" y="82924"/>
                    </a:lnTo>
                    <a:lnTo>
                      <a:pt x="1330509" y="81839"/>
                    </a:lnTo>
                    <a:lnTo>
                      <a:pt x="1330509" y="81839"/>
                    </a:lnTo>
                    <a:lnTo>
                      <a:pt x="1318337" y="81096"/>
                    </a:lnTo>
                    <a:lnTo>
                      <a:pt x="1318337" y="81096"/>
                    </a:lnTo>
                    <a:lnTo>
                      <a:pt x="1303192" y="80124"/>
                    </a:lnTo>
                    <a:lnTo>
                      <a:pt x="1303192" y="80124"/>
                    </a:lnTo>
                    <a:lnTo>
                      <a:pt x="1288104" y="79210"/>
                    </a:lnTo>
                    <a:lnTo>
                      <a:pt x="1288104" y="79210"/>
                    </a:lnTo>
                    <a:lnTo>
                      <a:pt x="1270044" y="78124"/>
                    </a:lnTo>
                    <a:lnTo>
                      <a:pt x="1270044" y="78124"/>
                    </a:lnTo>
                    <a:lnTo>
                      <a:pt x="1257871" y="77381"/>
                    </a:lnTo>
                    <a:lnTo>
                      <a:pt x="1257871" y="77381"/>
                    </a:lnTo>
                    <a:lnTo>
                      <a:pt x="1242727" y="76410"/>
                    </a:lnTo>
                    <a:lnTo>
                      <a:pt x="1242727" y="76410"/>
                    </a:lnTo>
                    <a:lnTo>
                      <a:pt x="1224668" y="75324"/>
                    </a:lnTo>
                    <a:lnTo>
                      <a:pt x="1224668" y="75324"/>
                    </a:lnTo>
                    <a:lnTo>
                      <a:pt x="1212495" y="74581"/>
                    </a:lnTo>
                    <a:lnTo>
                      <a:pt x="1212495"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4"/>
                    </a:lnTo>
                    <a:lnTo>
                      <a:pt x="1136885" y="69894"/>
                    </a:lnTo>
                    <a:lnTo>
                      <a:pt x="1121798" y="68980"/>
                    </a:lnTo>
                    <a:lnTo>
                      <a:pt x="1121798" y="68980"/>
                    </a:lnTo>
                    <a:lnTo>
                      <a:pt x="1106653" y="68066"/>
                    </a:lnTo>
                    <a:lnTo>
                      <a:pt x="1106653" y="68066"/>
                    </a:lnTo>
                    <a:lnTo>
                      <a:pt x="1091565" y="67151"/>
                    </a:lnTo>
                    <a:lnTo>
                      <a:pt x="1091565" y="67151"/>
                    </a:lnTo>
                    <a:lnTo>
                      <a:pt x="1076420" y="66179"/>
                    </a:lnTo>
                    <a:lnTo>
                      <a:pt x="1076420" y="66179"/>
                    </a:lnTo>
                    <a:lnTo>
                      <a:pt x="1061332" y="65265"/>
                    </a:lnTo>
                    <a:lnTo>
                      <a:pt x="1061332" y="65265"/>
                    </a:lnTo>
                    <a:lnTo>
                      <a:pt x="1046188" y="64351"/>
                    </a:lnTo>
                    <a:lnTo>
                      <a:pt x="1046188" y="64351"/>
                    </a:lnTo>
                    <a:lnTo>
                      <a:pt x="1031101" y="63436"/>
                    </a:lnTo>
                    <a:lnTo>
                      <a:pt x="1031101" y="63436"/>
                    </a:lnTo>
                    <a:lnTo>
                      <a:pt x="1013041" y="62293"/>
                    </a:lnTo>
                    <a:lnTo>
                      <a:pt x="1013041" y="62293"/>
                    </a:lnTo>
                    <a:lnTo>
                      <a:pt x="1000868" y="61550"/>
                    </a:lnTo>
                    <a:lnTo>
                      <a:pt x="1000868" y="61550"/>
                    </a:lnTo>
                    <a:lnTo>
                      <a:pt x="985723" y="60636"/>
                    </a:lnTo>
                    <a:lnTo>
                      <a:pt x="985723" y="60636"/>
                    </a:lnTo>
                    <a:lnTo>
                      <a:pt x="970635" y="59721"/>
                    </a:lnTo>
                    <a:lnTo>
                      <a:pt x="970635" y="59665"/>
                    </a:lnTo>
                    <a:lnTo>
                      <a:pt x="955491" y="58750"/>
                    </a:lnTo>
                    <a:lnTo>
                      <a:pt x="955491" y="58750"/>
                    </a:lnTo>
                    <a:lnTo>
                      <a:pt x="940404" y="57836"/>
                    </a:lnTo>
                    <a:lnTo>
                      <a:pt x="940404" y="57836"/>
                    </a:lnTo>
                    <a:lnTo>
                      <a:pt x="925259" y="56921"/>
                    </a:lnTo>
                    <a:lnTo>
                      <a:pt x="925259" y="56921"/>
                    </a:lnTo>
                    <a:lnTo>
                      <a:pt x="910171" y="55950"/>
                    </a:lnTo>
                    <a:lnTo>
                      <a:pt x="910171" y="55950"/>
                    </a:lnTo>
                    <a:lnTo>
                      <a:pt x="895026" y="55035"/>
                    </a:lnTo>
                    <a:lnTo>
                      <a:pt x="895026" y="55035"/>
                    </a:lnTo>
                    <a:lnTo>
                      <a:pt x="879938" y="54121"/>
                    </a:lnTo>
                    <a:lnTo>
                      <a:pt x="879938" y="54121"/>
                    </a:lnTo>
                    <a:lnTo>
                      <a:pt x="864794" y="53207"/>
                    </a:lnTo>
                    <a:lnTo>
                      <a:pt x="864794" y="53207"/>
                    </a:lnTo>
                    <a:lnTo>
                      <a:pt x="849707" y="52235"/>
                    </a:lnTo>
                    <a:lnTo>
                      <a:pt x="849707" y="52235"/>
                    </a:lnTo>
                    <a:lnTo>
                      <a:pt x="834562" y="51321"/>
                    </a:lnTo>
                    <a:lnTo>
                      <a:pt x="834562" y="51321"/>
                    </a:lnTo>
                    <a:lnTo>
                      <a:pt x="819474" y="50406"/>
                    </a:lnTo>
                    <a:lnTo>
                      <a:pt x="819474" y="50406"/>
                    </a:lnTo>
                    <a:lnTo>
                      <a:pt x="804329" y="49492"/>
                    </a:lnTo>
                    <a:lnTo>
                      <a:pt x="804329" y="49492"/>
                    </a:lnTo>
                    <a:lnTo>
                      <a:pt x="789241" y="48520"/>
                    </a:lnTo>
                    <a:lnTo>
                      <a:pt x="789241" y="48520"/>
                    </a:lnTo>
                    <a:lnTo>
                      <a:pt x="774097" y="47606"/>
                    </a:lnTo>
                    <a:lnTo>
                      <a:pt x="774097" y="47606"/>
                    </a:lnTo>
                    <a:lnTo>
                      <a:pt x="759009" y="46691"/>
                    </a:lnTo>
                    <a:lnTo>
                      <a:pt x="759009" y="46691"/>
                    </a:lnTo>
                    <a:lnTo>
                      <a:pt x="743865" y="45777"/>
                    </a:lnTo>
                    <a:lnTo>
                      <a:pt x="743865" y="45777"/>
                    </a:lnTo>
                    <a:lnTo>
                      <a:pt x="728777" y="44805"/>
                    </a:lnTo>
                    <a:lnTo>
                      <a:pt x="728777" y="44805"/>
                    </a:lnTo>
                    <a:lnTo>
                      <a:pt x="713632" y="43891"/>
                    </a:lnTo>
                    <a:lnTo>
                      <a:pt x="713632" y="43891"/>
                    </a:lnTo>
                    <a:lnTo>
                      <a:pt x="698487" y="42977"/>
                    </a:lnTo>
                    <a:lnTo>
                      <a:pt x="698487" y="42977"/>
                    </a:lnTo>
                    <a:lnTo>
                      <a:pt x="683399" y="42005"/>
                    </a:lnTo>
                    <a:lnTo>
                      <a:pt x="683399" y="42005"/>
                    </a:lnTo>
                    <a:lnTo>
                      <a:pt x="668255" y="41091"/>
                    </a:lnTo>
                    <a:lnTo>
                      <a:pt x="668255" y="41091"/>
                    </a:lnTo>
                    <a:lnTo>
                      <a:pt x="653168" y="40176"/>
                    </a:lnTo>
                    <a:lnTo>
                      <a:pt x="653168" y="40176"/>
                    </a:lnTo>
                    <a:lnTo>
                      <a:pt x="638023" y="39262"/>
                    </a:lnTo>
                    <a:lnTo>
                      <a:pt x="638023" y="39262"/>
                    </a:lnTo>
                    <a:lnTo>
                      <a:pt x="622935" y="38290"/>
                    </a:lnTo>
                    <a:lnTo>
                      <a:pt x="622935" y="38290"/>
                    </a:lnTo>
                    <a:lnTo>
                      <a:pt x="607790" y="37376"/>
                    </a:lnTo>
                    <a:lnTo>
                      <a:pt x="607790" y="37376"/>
                    </a:lnTo>
                    <a:lnTo>
                      <a:pt x="589788" y="36290"/>
                    </a:lnTo>
                    <a:lnTo>
                      <a:pt x="589788" y="36290"/>
                    </a:lnTo>
                    <a:lnTo>
                      <a:pt x="577558" y="35547"/>
                    </a:lnTo>
                    <a:lnTo>
                      <a:pt x="577558" y="35547"/>
                    </a:lnTo>
                    <a:lnTo>
                      <a:pt x="562471" y="34576"/>
                    </a:lnTo>
                    <a:lnTo>
                      <a:pt x="562471" y="34576"/>
                    </a:lnTo>
                    <a:lnTo>
                      <a:pt x="544411" y="33490"/>
                    </a:lnTo>
                    <a:lnTo>
                      <a:pt x="544411" y="33490"/>
                    </a:lnTo>
                    <a:lnTo>
                      <a:pt x="532238" y="32747"/>
                    </a:lnTo>
                    <a:lnTo>
                      <a:pt x="532238" y="32747"/>
                    </a:lnTo>
                    <a:lnTo>
                      <a:pt x="517093" y="31833"/>
                    </a:lnTo>
                    <a:lnTo>
                      <a:pt x="517093" y="31833"/>
                    </a:lnTo>
                    <a:lnTo>
                      <a:pt x="502005" y="30861"/>
                    </a:lnTo>
                    <a:lnTo>
                      <a:pt x="502005" y="30861"/>
                    </a:lnTo>
                    <a:lnTo>
                      <a:pt x="486861" y="29947"/>
                    </a:lnTo>
                    <a:lnTo>
                      <a:pt x="486861" y="29947"/>
                    </a:lnTo>
                    <a:lnTo>
                      <a:pt x="471774" y="29032"/>
                    </a:lnTo>
                    <a:lnTo>
                      <a:pt x="471774" y="29032"/>
                    </a:lnTo>
                    <a:lnTo>
                      <a:pt x="456629" y="28118"/>
                    </a:lnTo>
                    <a:lnTo>
                      <a:pt x="456629" y="28118"/>
                    </a:lnTo>
                    <a:lnTo>
                      <a:pt x="441541" y="27146"/>
                    </a:lnTo>
                    <a:lnTo>
                      <a:pt x="441541" y="27146"/>
                    </a:lnTo>
                    <a:lnTo>
                      <a:pt x="426396" y="26232"/>
                    </a:lnTo>
                    <a:lnTo>
                      <a:pt x="426396" y="26232"/>
                    </a:lnTo>
                    <a:lnTo>
                      <a:pt x="411308" y="25317"/>
                    </a:lnTo>
                    <a:lnTo>
                      <a:pt x="411308" y="25317"/>
                    </a:lnTo>
                    <a:lnTo>
                      <a:pt x="396164" y="24346"/>
                    </a:lnTo>
                    <a:lnTo>
                      <a:pt x="396164" y="24346"/>
                    </a:lnTo>
                    <a:lnTo>
                      <a:pt x="381077" y="23431"/>
                    </a:lnTo>
                    <a:lnTo>
                      <a:pt x="381077" y="23431"/>
                    </a:lnTo>
                    <a:lnTo>
                      <a:pt x="365932" y="22517"/>
                    </a:lnTo>
                    <a:lnTo>
                      <a:pt x="365932" y="22517"/>
                    </a:lnTo>
                    <a:lnTo>
                      <a:pt x="350844" y="21603"/>
                    </a:lnTo>
                    <a:lnTo>
                      <a:pt x="350844" y="21603"/>
                    </a:lnTo>
                    <a:lnTo>
                      <a:pt x="335699" y="20631"/>
                    </a:lnTo>
                    <a:lnTo>
                      <a:pt x="335699" y="20631"/>
                    </a:lnTo>
                    <a:lnTo>
                      <a:pt x="320611" y="19716"/>
                    </a:lnTo>
                    <a:lnTo>
                      <a:pt x="320611" y="19716"/>
                    </a:lnTo>
                    <a:lnTo>
                      <a:pt x="305467" y="18802"/>
                    </a:lnTo>
                    <a:lnTo>
                      <a:pt x="305467" y="18802"/>
                    </a:lnTo>
                    <a:lnTo>
                      <a:pt x="290379" y="17888"/>
                    </a:lnTo>
                    <a:lnTo>
                      <a:pt x="290379" y="17888"/>
                    </a:lnTo>
                    <a:lnTo>
                      <a:pt x="275234" y="16916"/>
                    </a:lnTo>
                    <a:lnTo>
                      <a:pt x="275234" y="16916"/>
                    </a:lnTo>
                    <a:lnTo>
                      <a:pt x="260147" y="16002"/>
                    </a:lnTo>
                    <a:lnTo>
                      <a:pt x="260147" y="16002"/>
                    </a:lnTo>
                    <a:lnTo>
                      <a:pt x="245002" y="15087"/>
                    </a:lnTo>
                    <a:lnTo>
                      <a:pt x="245002" y="15087"/>
                    </a:lnTo>
                    <a:lnTo>
                      <a:pt x="229914" y="14173"/>
                    </a:lnTo>
                    <a:lnTo>
                      <a:pt x="229914" y="14173"/>
                    </a:lnTo>
                    <a:lnTo>
                      <a:pt x="214770" y="13202"/>
                    </a:lnTo>
                    <a:lnTo>
                      <a:pt x="214770" y="13202"/>
                    </a:lnTo>
                    <a:lnTo>
                      <a:pt x="199682" y="12287"/>
                    </a:lnTo>
                    <a:lnTo>
                      <a:pt x="199682" y="12287"/>
                    </a:lnTo>
                    <a:lnTo>
                      <a:pt x="184537" y="11373"/>
                    </a:lnTo>
                    <a:lnTo>
                      <a:pt x="184537" y="11373"/>
                    </a:lnTo>
                    <a:lnTo>
                      <a:pt x="166478" y="10230"/>
                    </a:lnTo>
                    <a:lnTo>
                      <a:pt x="166478" y="10230"/>
                    </a:lnTo>
                    <a:lnTo>
                      <a:pt x="154305" y="9487"/>
                    </a:lnTo>
                    <a:lnTo>
                      <a:pt x="154305" y="9487"/>
                    </a:lnTo>
                    <a:lnTo>
                      <a:pt x="139160" y="8573"/>
                    </a:lnTo>
                    <a:lnTo>
                      <a:pt x="139160" y="8573"/>
                    </a:lnTo>
                    <a:lnTo>
                      <a:pt x="121158" y="7487"/>
                    </a:lnTo>
                    <a:lnTo>
                      <a:pt x="121158" y="7487"/>
                    </a:lnTo>
                    <a:lnTo>
                      <a:pt x="108928" y="6686"/>
                    </a:lnTo>
                    <a:lnTo>
                      <a:pt x="108928" y="6686"/>
                    </a:lnTo>
                    <a:lnTo>
                      <a:pt x="93840" y="5772"/>
                    </a:lnTo>
                    <a:lnTo>
                      <a:pt x="93840" y="5772"/>
                    </a:lnTo>
                    <a:lnTo>
                      <a:pt x="78696" y="4858"/>
                    </a:lnTo>
                    <a:lnTo>
                      <a:pt x="78696" y="4858"/>
                    </a:lnTo>
                    <a:lnTo>
                      <a:pt x="63608" y="3943"/>
                    </a:lnTo>
                    <a:lnTo>
                      <a:pt x="63608" y="3943"/>
                    </a:lnTo>
                    <a:lnTo>
                      <a:pt x="48463" y="2972"/>
                    </a:lnTo>
                    <a:lnTo>
                      <a:pt x="48463" y="2972"/>
                    </a:lnTo>
                    <a:lnTo>
                      <a:pt x="33375" y="2057"/>
                    </a:lnTo>
                    <a:lnTo>
                      <a:pt x="33375" y="2057"/>
                    </a:lnTo>
                    <a:lnTo>
                      <a:pt x="18231" y="1143"/>
                    </a:lnTo>
                    <a:lnTo>
                      <a:pt x="18231" y="1143"/>
                    </a:lnTo>
                    <a:lnTo>
                      <a:pt x="228" y="0"/>
                    </a:lnTo>
                    <a:lnTo>
                      <a:pt x="0" y="3715"/>
                    </a:lnTo>
                    <a:lnTo>
                      <a:pt x="15088" y="4686"/>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58"/>
              <p:cNvSpPr/>
              <p:nvPr/>
            </p:nvSpPr>
            <p:spPr>
              <a:xfrm rot="-189766">
                <a:off x="6685383" y="5448067"/>
                <a:ext cx="1514817" cy="96869"/>
              </a:xfrm>
              <a:custGeom>
                <a:rect b="b" l="l" r="r" t="t"/>
                <a:pathLst>
                  <a:path extrusionOk="0" h="96869" w="1514817">
                    <a:moveTo>
                      <a:pt x="15087" y="4629"/>
                    </a:moveTo>
                    <a:lnTo>
                      <a:pt x="30232" y="5601"/>
                    </a:lnTo>
                    <a:lnTo>
                      <a:pt x="30232" y="5601"/>
                    </a:lnTo>
                    <a:lnTo>
                      <a:pt x="45320" y="6515"/>
                    </a:lnTo>
                    <a:lnTo>
                      <a:pt x="45320" y="6515"/>
                    </a:lnTo>
                    <a:lnTo>
                      <a:pt x="60464" y="7429"/>
                    </a:lnTo>
                    <a:lnTo>
                      <a:pt x="60464" y="7429"/>
                    </a:lnTo>
                    <a:lnTo>
                      <a:pt x="75552" y="8344"/>
                    </a:lnTo>
                    <a:lnTo>
                      <a:pt x="75552" y="8344"/>
                    </a:lnTo>
                    <a:lnTo>
                      <a:pt x="90697" y="9315"/>
                    </a:lnTo>
                    <a:lnTo>
                      <a:pt x="90697" y="9315"/>
                    </a:lnTo>
                    <a:lnTo>
                      <a:pt x="105784" y="10230"/>
                    </a:lnTo>
                    <a:lnTo>
                      <a:pt x="105784" y="10230"/>
                    </a:lnTo>
                    <a:lnTo>
                      <a:pt x="120929" y="11144"/>
                    </a:lnTo>
                    <a:lnTo>
                      <a:pt x="120929" y="11144"/>
                    </a:lnTo>
                    <a:lnTo>
                      <a:pt x="136017" y="12059"/>
                    </a:lnTo>
                    <a:lnTo>
                      <a:pt x="136017" y="12059"/>
                    </a:lnTo>
                    <a:lnTo>
                      <a:pt x="151161" y="13030"/>
                    </a:lnTo>
                    <a:lnTo>
                      <a:pt x="151161" y="13030"/>
                    </a:lnTo>
                    <a:lnTo>
                      <a:pt x="166249" y="13945"/>
                    </a:lnTo>
                    <a:lnTo>
                      <a:pt x="166249" y="13945"/>
                    </a:lnTo>
                    <a:lnTo>
                      <a:pt x="181394" y="14859"/>
                    </a:lnTo>
                    <a:lnTo>
                      <a:pt x="181394" y="14859"/>
                    </a:lnTo>
                    <a:lnTo>
                      <a:pt x="199453" y="16002"/>
                    </a:lnTo>
                    <a:lnTo>
                      <a:pt x="199453" y="16002"/>
                    </a:lnTo>
                    <a:lnTo>
                      <a:pt x="211626" y="16745"/>
                    </a:lnTo>
                    <a:lnTo>
                      <a:pt x="211626" y="16745"/>
                    </a:lnTo>
                    <a:lnTo>
                      <a:pt x="226714" y="17660"/>
                    </a:lnTo>
                    <a:lnTo>
                      <a:pt x="226714" y="17660"/>
                    </a:lnTo>
                    <a:lnTo>
                      <a:pt x="241859" y="18574"/>
                    </a:lnTo>
                    <a:lnTo>
                      <a:pt x="241859" y="18574"/>
                    </a:lnTo>
                    <a:lnTo>
                      <a:pt x="257003" y="19546"/>
                    </a:lnTo>
                    <a:lnTo>
                      <a:pt x="257003" y="19546"/>
                    </a:lnTo>
                    <a:lnTo>
                      <a:pt x="272091" y="20460"/>
                    </a:lnTo>
                    <a:lnTo>
                      <a:pt x="272091" y="20460"/>
                    </a:lnTo>
                    <a:lnTo>
                      <a:pt x="287236" y="21374"/>
                    </a:lnTo>
                    <a:lnTo>
                      <a:pt x="287236" y="21374"/>
                    </a:lnTo>
                    <a:lnTo>
                      <a:pt x="302323" y="22289"/>
                    </a:lnTo>
                    <a:lnTo>
                      <a:pt x="302323" y="22289"/>
                    </a:lnTo>
                    <a:lnTo>
                      <a:pt x="317468" y="23260"/>
                    </a:lnTo>
                    <a:lnTo>
                      <a:pt x="317468" y="23260"/>
                    </a:lnTo>
                    <a:lnTo>
                      <a:pt x="332556" y="24175"/>
                    </a:lnTo>
                    <a:lnTo>
                      <a:pt x="332556" y="24175"/>
                    </a:lnTo>
                    <a:lnTo>
                      <a:pt x="347700" y="25089"/>
                    </a:lnTo>
                    <a:lnTo>
                      <a:pt x="347700" y="25089"/>
                    </a:lnTo>
                    <a:lnTo>
                      <a:pt x="362788" y="26003"/>
                    </a:lnTo>
                    <a:lnTo>
                      <a:pt x="362788" y="26003"/>
                    </a:lnTo>
                    <a:lnTo>
                      <a:pt x="377933" y="26975"/>
                    </a:lnTo>
                    <a:lnTo>
                      <a:pt x="377933" y="26975"/>
                    </a:lnTo>
                    <a:lnTo>
                      <a:pt x="393021" y="27889"/>
                    </a:lnTo>
                    <a:lnTo>
                      <a:pt x="393021" y="27889"/>
                    </a:lnTo>
                    <a:lnTo>
                      <a:pt x="411080" y="28975"/>
                    </a:lnTo>
                    <a:lnTo>
                      <a:pt x="411080" y="28975"/>
                    </a:lnTo>
                    <a:lnTo>
                      <a:pt x="423253" y="29775"/>
                    </a:lnTo>
                    <a:lnTo>
                      <a:pt x="423253" y="29775"/>
                    </a:lnTo>
                    <a:lnTo>
                      <a:pt x="438397" y="30690"/>
                    </a:lnTo>
                    <a:lnTo>
                      <a:pt x="438397" y="30690"/>
                    </a:lnTo>
                    <a:lnTo>
                      <a:pt x="453485" y="31604"/>
                    </a:lnTo>
                    <a:lnTo>
                      <a:pt x="453485" y="31604"/>
                    </a:lnTo>
                    <a:lnTo>
                      <a:pt x="468630" y="32518"/>
                    </a:lnTo>
                    <a:lnTo>
                      <a:pt x="468630" y="32518"/>
                    </a:lnTo>
                    <a:lnTo>
                      <a:pt x="483718" y="33490"/>
                    </a:lnTo>
                    <a:lnTo>
                      <a:pt x="483718" y="33490"/>
                    </a:lnTo>
                    <a:lnTo>
                      <a:pt x="498862" y="34404"/>
                    </a:lnTo>
                    <a:lnTo>
                      <a:pt x="498862" y="34404"/>
                    </a:lnTo>
                    <a:lnTo>
                      <a:pt x="513950" y="35319"/>
                    </a:lnTo>
                    <a:lnTo>
                      <a:pt x="513950" y="35319"/>
                    </a:lnTo>
                    <a:lnTo>
                      <a:pt x="529094" y="36233"/>
                    </a:lnTo>
                    <a:lnTo>
                      <a:pt x="529094" y="36233"/>
                    </a:lnTo>
                    <a:lnTo>
                      <a:pt x="544182" y="37205"/>
                    </a:lnTo>
                    <a:lnTo>
                      <a:pt x="544182" y="37205"/>
                    </a:lnTo>
                    <a:lnTo>
                      <a:pt x="559327" y="38119"/>
                    </a:lnTo>
                    <a:lnTo>
                      <a:pt x="559327" y="38119"/>
                    </a:lnTo>
                    <a:lnTo>
                      <a:pt x="574415" y="39034"/>
                    </a:lnTo>
                    <a:lnTo>
                      <a:pt x="574415" y="39034"/>
                    </a:lnTo>
                    <a:lnTo>
                      <a:pt x="589559" y="39948"/>
                    </a:lnTo>
                    <a:lnTo>
                      <a:pt x="589559" y="39948"/>
                    </a:lnTo>
                    <a:lnTo>
                      <a:pt x="604647" y="40920"/>
                    </a:lnTo>
                    <a:lnTo>
                      <a:pt x="604647" y="40920"/>
                    </a:lnTo>
                    <a:lnTo>
                      <a:pt x="619792" y="41834"/>
                    </a:lnTo>
                    <a:lnTo>
                      <a:pt x="619792" y="41834"/>
                    </a:lnTo>
                    <a:lnTo>
                      <a:pt x="634879" y="42748"/>
                    </a:lnTo>
                    <a:lnTo>
                      <a:pt x="634879" y="42748"/>
                    </a:lnTo>
                    <a:lnTo>
                      <a:pt x="650024" y="43663"/>
                    </a:lnTo>
                    <a:lnTo>
                      <a:pt x="650024" y="43663"/>
                    </a:lnTo>
                    <a:lnTo>
                      <a:pt x="668026" y="44806"/>
                    </a:lnTo>
                    <a:lnTo>
                      <a:pt x="668026" y="44806"/>
                    </a:lnTo>
                    <a:lnTo>
                      <a:pt x="680257" y="45549"/>
                    </a:lnTo>
                    <a:lnTo>
                      <a:pt x="680257" y="45549"/>
                    </a:lnTo>
                    <a:lnTo>
                      <a:pt x="695344" y="46463"/>
                    </a:lnTo>
                    <a:lnTo>
                      <a:pt x="695344" y="46463"/>
                    </a:lnTo>
                    <a:lnTo>
                      <a:pt x="710489" y="47434"/>
                    </a:lnTo>
                    <a:lnTo>
                      <a:pt x="710489" y="47434"/>
                    </a:lnTo>
                    <a:lnTo>
                      <a:pt x="725576" y="48349"/>
                    </a:lnTo>
                    <a:lnTo>
                      <a:pt x="725576" y="48349"/>
                    </a:lnTo>
                    <a:lnTo>
                      <a:pt x="740721" y="49263"/>
                    </a:lnTo>
                    <a:lnTo>
                      <a:pt x="740721" y="49263"/>
                    </a:lnTo>
                    <a:lnTo>
                      <a:pt x="755809" y="50178"/>
                    </a:lnTo>
                    <a:lnTo>
                      <a:pt x="755809" y="50178"/>
                    </a:lnTo>
                    <a:lnTo>
                      <a:pt x="770954" y="51149"/>
                    </a:lnTo>
                    <a:lnTo>
                      <a:pt x="770954" y="51149"/>
                    </a:lnTo>
                    <a:lnTo>
                      <a:pt x="786098" y="52064"/>
                    </a:lnTo>
                    <a:lnTo>
                      <a:pt x="786098" y="52064"/>
                    </a:lnTo>
                    <a:lnTo>
                      <a:pt x="801186" y="52978"/>
                    </a:lnTo>
                    <a:lnTo>
                      <a:pt x="801186" y="52978"/>
                    </a:lnTo>
                    <a:lnTo>
                      <a:pt x="816330" y="53892"/>
                    </a:lnTo>
                    <a:lnTo>
                      <a:pt x="816330" y="53892"/>
                    </a:lnTo>
                    <a:lnTo>
                      <a:pt x="834333" y="55035"/>
                    </a:lnTo>
                    <a:lnTo>
                      <a:pt x="834333" y="55035"/>
                    </a:lnTo>
                    <a:lnTo>
                      <a:pt x="846563" y="55778"/>
                    </a:lnTo>
                    <a:lnTo>
                      <a:pt x="846563" y="55778"/>
                    </a:lnTo>
                    <a:lnTo>
                      <a:pt x="864565" y="56864"/>
                    </a:lnTo>
                    <a:lnTo>
                      <a:pt x="864565" y="56864"/>
                    </a:lnTo>
                    <a:lnTo>
                      <a:pt x="879710" y="57836"/>
                    </a:lnTo>
                    <a:lnTo>
                      <a:pt x="879710" y="57836"/>
                    </a:lnTo>
                    <a:lnTo>
                      <a:pt x="891883" y="58579"/>
                    </a:lnTo>
                    <a:lnTo>
                      <a:pt x="891883" y="58579"/>
                    </a:lnTo>
                    <a:lnTo>
                      <a:pt x="907027" y="59493"/>
                    </a:lnTo>
                    <a:lnTo>
                      <a:pt x="907027" y="59493"/>
                    </a:lnTo>
                    <a:lnTo>
                      <a:pt x="925030" y="60579"/>
                    </a:lnTo>
                    <a:lnTo>
                      <a:pt x="925030" y="60579"/>
                    </a:lnTo>
                    <a:lnTo>
                      <a:pt x="937260" y="61379"/>
                    </a:lnTo>
                    <a:lnTo>
                      <a:pt x="937260" y="61379"/>
                    </a:lnTo>
                    <a:lnTo>
                      <a:pt x="952348" y="62294"/>
                    </a:lnTo>
                    <a:lnTo>
                      <a:pt x="952348" y="62294"/>
                    </a:lnTo>
                    <a:lnTo>
                      <a:pt x="967492" y="63208"/>
                    </a:lnTo>
                    <a:lnTo>
                      <a:pt x="967492" y="63208"/>
                    </a:lnTo>
                    <a:lnTo>
                      <a:pt x="982580" y="64122"/>
                    </a:lnTo>
                    <a:lnTo>
                      <a:pt x="982580" y="64122"/>
                    </a:lnTo>
                    <a:lnTo>
                      <a:pt x="997724" y="65094"/>
                    </a:lnTo>
                    <a:lnTo>
                      <a:pt x="997724" y="65094"/>
                    </a:lnTo>
                    <a:lnTo>
                      <a:pt x="1012812" y="66008"/>
                    </a:lnTo>
                    <a:lnTo>
                      <a:pt x="1012812" y="66008"/>
                    </a:lnTo>
                    <a:lnTo>
                      <a:pt x="1027957" y="66923"/>
                    </a:lnTo>
                    <a:lnTo>
                      <a:pt x="1027957" y="66923"/>
                    </a:lnTo>
                    <a:lnTo>
                      <a:pt x="1043045" y="67837"/>
                    </a:lnTo>
                    <a:lnTo>
                      <a:pt x="1043045" y="67837"/>
                    </a:lnTo>
                    <a:lnTo>
                      <a:pt x="1058189" y="68809"/>
                    </a:lnTo>
                    <a:lnTo>
                      <a:pt x="1058189" y="68809"/>
                    </a:lnTo>
                    <a:lnTo>
                      <a:pt x="1073277" y="69723"/>
                    </a:lnTo>
                    <a:lnTo>
                      <a:pt x="1073277" y="69723"/>
                    </a:lnTo>
                    <a:lnTo>
                      <a:pt x="1088422" y="70638"/>
                    </a:lnTo>
                    <a:lnTo>
                      <a:pt x="1088422" y="70638"/>
                    </a:lnTo>
                    <a:lnTo>
                      <a:pt x="1103509" y="71552"/>
                    </a:lnTo>
                    <a:lnTo>
                      <a:pt x="1103509" y="71552"/>
                    </a:lnTo>
                    <a:lnTo>
                      <a:pt x="1118654" y="72523"/>
                    </a:lnTo>
                    <a:lnTo>
                      <a:pt x="1118654" y="72523"/>
                    </a:lnTo>
                    <a:lnTo>
                      <a:pt x="1133742" y="73438"/>
                    </a:lnTo>
                    <a:lnTo>
                      <a:pt x="1133742" y="73438"/>
                    </a:lnTo>
                    <a:lnTo>
                      <a:pt x="1148887" y="74352"/>
                    </a:lnTo>
                    <a:lnTo>
                      <a:pt x="1148887" y="74352"/>
                    </a:lnTo>
                    <a:lnTo>
                      <a:pt x="1163974" y="75267"/>
                    </a:lnTo>
                    <a:lnTo>
                      <a:pt x="1163974" y="75267"/>
                    </a:lnTo>
                    <a:lnTo>
                      <a:pt x="1179119" y="76238"/>
                    </a:lnTo>
                    <a:lnTo>
                      <a:pt x="1179119" y="76238"/>
                    </a:lnTo>
                    <a:lnTo>
                      <a:pt x="1194206" y="77153"/>
                    </a:lnTo>
                    <a:lnTo>
                      <a:pt x="1194206" y="77153"/>
                    </a:lnTo>
                    <a:lnTo>
                      <a:pt x="1212266" y="78238"/>
                    </a:lnTo>
                    <a:lnTo>
                      <a:pt x="1212266" y="78238"/>
                    </a:lnTo>
                    <a:lnTo>
                      <a:pt x="1224439" y="79039"/>
                    </a:lnTo>
                    <a:lnTo>
                      <a:pt x="1224439" y="79039"/>
                    </a:lnTo>
                    <a:lnTo>
                      <a:pt x="1239584" y="79953"/>
                    </a:lnTo>
                    <a:lnTo>
                      <a:pt x="1239584" y="79953"/>
                    </a:lnTo>
                    <a:lnTo>
                      <a:pt x="1254671" y="80867"/>
                    </a:lnTo>
                    <a:lnTo>
                      <a:pt x="1254671" y="80867"/>
                    </a:lnTo>
                    <a:lnTo>
                      <a:pt x="1272730" y="81953"/>
                    </a:lnTo>
                    <a:lnTo>
                      <a:pt x="1272730" y="81953"/>
                    </a:lnTo>
                    <a:lnTo>
                      <a:pt x="1284903" y="82753"/>
                    </a:lnTo>
                    <a:lnTo>
                      <a:pt x="1284903" y="82753"/>
                    </a:lnTo>
                    <a:lnTo>
                      <a:pt x="1302963" y="83839"/>
                    </a:lnTo>
                    <a:lnTo>
                      <a:pt x="1302963" y="83839"/>
                    </a:lnTo>
                    <a:lnTo>
                      <a:pt x="1315193" y="84582"/>
                    </a:lnTo>
                    <a:lnTo>
                      <a:pt x="1315193" y="84582"/>
                    </a:lnTo>
                    <a:lnTo>
                      <a:pt x="1333195" y="85725"/>
                    </a:lnTo>
                    <a:lnTo>
                      <a:pt x="1333195" y="85725"/>
                    </a:lnTo>
                    <a:lnTo>
                      <a:pt x="1348340" y="86640"/>
                    </a:lnTo>
                    <a:lnTo>
                      <a:pt x="1348340" y="86640"/>
                    </a:lnTo>
                    <a:lnTo>
                      <a:pt x="1360513" y="87383"/>
                    </a:lnTo>
                    <a:lnTo>
                      <a:pt x="1360513" y="87383"/>
                    </a:lnTo>
                    <a:lnTo>
                      <a:pt x="1375657" y="88297"/>
                    </a:lnTo>
                    <a:lnTo>
                      <a:pt x="1375657" y="88297"/>
                    </a:lnTo>
                    <a:lnTo>
                      <a:pt x="1393660" y="89440"/>
                    </a:lnTo>
                    <a:lnTo>
                      <a:pt x="1393660" y="89440"/>
                    </a:lnTo>
                    <a:lnTo>
                      <a:pt x="1405890" y="90183"/>
                    </a:lnTo>
                    <a:lnTo>
                      <a:pt x="1405890" y="90183"/>
                    </a:lnTo>
                    <a:lnTo>
                      <a:pt x="1420978" y="91097"/>
                    </a:lnTo>
                    <a:lnTo>
                      <a:pt x="1420978" y="91097"/>
                    </a:lnTo>
                    <a:lnTo>
                      <a:pt x="1436122" y="92012"/>
                    </a:lnTo>
                    <a:lnTo>
                      <a:pt x="1436122" y="92012"/>
                    </a:lnTo>
                    <a:lnTo>
                      <a:pt x="1451210" y="92926"/>
                    </a:lnTo>
                    <a:lnTo>
                      <a:pt x="1451210" y="92926"/>
                    </a:lnTo>
                    <a:lnTo>
                      <a:pt x="1466355" y="93897"/>
                    </a:lnTo>
                    <a:lnTo>
                      <a:pt x="1466355" y="93897"/>
                    </a:lnTo>
                    <a:lnTo>
                      <a:pt x="1481442" y="94812"/>
                    </a:lnTo>
                    <a:lnTo>
                      <a:pt x="1481442" y="94812"/>
                    </a:lnTo>
                    <a:lnTo>
                      <a:pt x="1499502" y="95898"/>
                    </a:lnTo>
                    <a:lnTo>
                      <a:pt x="1499502" y="95898"/>
                    </a:lnTo>
                    <a:lnTo>
                      <a:pt x="1514589" y="96869"/>
                    </a:lnTo>
                    <a:lnTo>
                      <a:pt x="1514818" y="93154"/>
                    </a:lnTo>
                    <a:lnTo>
                      <a:pt x="1499730" y="92240"/>
                    </a:lnTo>
                    <a:lnTo>
                      <a:pt x="1499730" y="92240"/>
                    </a:lnTo>
                    <a:lnTo>
                      <a:pt x="1484586" y="91269"/>
                    </a:lnTo>
                    <a:lnTo>
                      <a:pt x="1484586" y="91269"/>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3" y="86640"/>
                    </a:lnTo>
                    <a:lnTo>
                      <a:pt x="1409033" y="86640"/>
                    </a:lnTo>
                    <a:lnTo>
                      <a:pt x="1393889" y="85725"/>
                    </a:lnTo>
                    <a:lnTo>
                      <a:pt x="1393889" y="85725"/>
                    </a:lnTo>
                    <a:lnTo>
                      <a:pt x="1378801" y="84754"/>
                    </a:lnTo>
                    <a:lnTo>
                      <a:pt x="1378801" y="84754"/>
                    </a:lnTo>
                    <a:lnTo>
                      <a:pt x="1360741" y="83668"/>
                    </a:lnTo>
                    <a:lnTo>
                      <a:pt x="1360741" y="83668"/>
                    </a:lnTo>
                    <a:lnTo>
                      <a:pt x="1348568" y="82925"/>
                    </a:lnTo>
                    <a:lnTo>
                      <a:pt x="1348568" y="82925"/>
                    </a:lnTo>
                    <a:lnTo>
                      <a:pt x="1333424" y="82010"/>
                    </a:lnTo>
                    <a:lnTo>
                      <a:pt x="1333424" y="82010"/>
                    </a:lnTo>
                    <a:lnTo>
                      <a:pt x="1315421" y="80867"/>
                    </a:lnTo>
                    <a:lnTo>
                      <a:pt x="1315421" y="80867"/>
                    </a:lnTo>
                    <a:lnTo>
                      <a:pt x="1303192" y="80124"/>
                    </a:lnTo>
                    <a:lnTo>
                      <a:pt x="1303192" y="80124"/>
                    </a:lnTo>
                    <a:lnTo>
                      <a:pt x="1288104" y="79210"/>
                    </a:lnTo>
                    <a:lnTo>
                      <a:pt x="1288104" y="79210"/>
                    </a:lnTo>
                    <a:lnTo>
                      <a:pt x="1272959" y="78296"/>
                    </a:lnTo>
                    <a:lnTo>
                      <a:pt x="1272959" y="78296"/>
                    </a:lnTo>
                    <a:lnTo>
                      <a:pt x="1257871" y="77324"/>
                    </a:lnTo>
                    <a:lnTo>
                      <a:pt x="1257871" y="77324"/>
                    </a:lnTo>
                    <a:lnTo>
                      <a:pt x="1242727" y="76410"/>
                    </a:lnTo>
                    <a:lnTo>
                      <a:pt x="1242727" y="76410"/>
                    </a:lnTo>
                    <a:lnTo>
                      <a:pt x="1227582" y="75495"/>
                    </a:lnTo>
                    <a:lnTo>
                      <a:pt x="1227582" y="75495"/>
                    </a:lnTo>
                    <a:lnTo>
                      <a:pt x="1212494" y="74581"/>
                    </a:lnTo>
                    <a:lnTo>
                      <a:pt x="1212494"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5"/>
                    </a:lnTo>
                    <a:lnTo>
                      <a:pt x="1136885" y="69895"/>
                    </a:lnTo>
                    <a:lnTo>
                      <a:pt x="1121797" y="68980"/>
                    </a:lnTo>
                    <a:lnTo>
                      <a:pt x="1121797" y="68980"/>
                    </a:lnTo>
                    <a:lnTo>
                      <a:pt x="1106653" y="68066"/>
                    </a:lnTo>
                    <a:lnTo>
                      <a:pt x="1106653" y="68066"/>
                    </a:lnTo>
                    <a:lnTo>
                      <a:pt x="1091565" y="67094"/>
                    </a:lnTo>
                    <a:lnTo>
                      <a:pt x="1091565" y="67094"/>
                    </a:lnTo>
                    <a:lnTo>
                      <a:pt x="1076420" y="66180"/>
                    </a:lnTo>
                    <a:lnTo>
                      <a:pt x="1076420" y="66180"/>
                    </a:lnTo>
                    <a:lnTo>
                      <a:pt x="1061332" y="65266"/>
                    </a:lnTo>
                    <a:lnTo>
                      <a:pt x="1061332" y="65266"/>
                    </a:lnTo>
                    <a:lnTo>
                      <a:pt x="1046188" y="64351"/>
                    </a:lnTo>
                    <a:lnTo>
                      <a:pt x="1046188" y="64351"/>
                    </a:lnTo>
                    <a:lnTo>
                      <a:pt x="1031100" y="63380"/>
                    </a:lnTo>
                    <a:lnTo>
                      <a:pt x="1031100" y="63380"/>
                    </a:lnTo>
                    <a:lnTo>
                      <a:pt x="1015956" y="62465"/>
                    </a:lnTo>
                    <a:lnTo>
                      <a:pt x="1015956" y="62465"/>
                    </a:lnTo>
                    <a:lnTo>
                      <a:pt x="1000868" y="61551"/>
                    </a:lnTo>
                    <a:lnTo>
                      <a:pt x="1000868" y="61551"/>
                    </a:lnTo>
                    <a:lnTo>
                      <a:pt x="985723" y="60636"/>
                    </a:lnTo>
                    <a:lnTo>
                      <a:pt x="985723" y="60636"/>
                    </a:lnTo>
                    <a:lnTo>
                      <a:pt x="970635" y="59665"/>
                    </a:lnTo>
                    <a:lnTo>
                      <a:pt x="970635" y="59665"/>
                    </a:lnTo>
                    <a:lnTo>
                      <a:pt x="955491" y="58750"/>
                    </a:lnTo>
                    <a:lnTo>
                      <a:pt x="955491" y="58750"/>
                    </a:lnTo>
                    <a:lnTo>
                      <a:pt x="937488" y="57665"/>
                    </a:lnTo>
                    <a:lnTo>
                      <a:pt x="937488" y="57665"/>
                    </a:lnTo>
                    <a:lnTo>
                      <a:pt x="925259" y="56922"/>
                    </a:lnTo>
                    <a:lnTo>
                      <a:pt x="925259" y="56922"/>
                    </a:lnTo>
                    <a:lnTo>
                      <a:pt x="910171" y="55950"/>
                    </a:lnTo>
                    <a:lnTo>
                      <a:pt x="910171" y="55950"/>
                    </a:lnTo>
                    <a:lnTo>
                      <a:pt x="892111" y="54864"/>
                    </a:lnTo>
                    <a:lnTo>
                      <a:pt x="892111" y="54864"/>
                    </a:lnTo>
                    <a:lnTo>
                      <a:pt x="879938" y="54121"/>
                    </a:lnTo>
                    <a:lnTo>
                      <a:pt x="879938" y="54121"/>
                    </a:lnTo>
                    <a:lnTo>
                      <a:pt x="864794" y="53149"/>
                    </a:lnTo>
                    <a:lnTo>
                      <a:pt x="864794" y="53149"/>
                    </a:lnTo>
                    <a:lnTo>
                      <a:pt x="849706" y="52235"/>
                    </a:lnTo>
                    <a:lnTo>
                      <a:pt x="849706" y="52235"/>
                    </a:lnTo>
                    <a:lnTo>
                      <a:pt x="834562" y="51321"/>
                    </a:lnTo>
                    <a:lnTo>
                      <a:pt x="834562" y="51321"/>
                    </a:lnTo>
                    <a:lnTo>
                      <a:pt x="819474" y="50406"/>
                    </a:lnTo>
                    <a:lnTo>
                      <a:pt x="819474" y="50406"/>
                    </a:lnTo>
                    <a:lnTo>
                      <a:pt x="804329" y="49435"/>
                    </a:lnTo>
                    <a:lnTo>
                      <a:pt x="804329" y="49435"/>
                    </a:lnTo>
                    <a:lnTo>
                      <a:pt x="789241" y="48520"/>
                    </a:lnTo>
                    <a:lnTo>
                      <a:pt x="789241" y="48520"/>
                    </a:lnTo>
                    <a:lnTo>
                      <a:pt x="774097" y="47606"/>
                    </a:lnTo>
                    <a:lnTo>
                      <a:pt x="774097" y="47606"/>
                    </a:lnTo>
                    <a:lnTo>
                      <a:pt x="759009" y="46692"/>
                    </a:lnTo>
                    <a:lnTo>
                      <a:pt x="759009" y="46692"/>
                    </a:lnTo>
                    <a:lnTo>
                      <a:pt x="743864" y="45720"/>
                    </a:lnTo>
                    <a:lnTo>
                      <a:pt x="743864" y="45720"/>
                    </a:lnTo>
                    <a:lnTo>
                      <a:pt x="728777" y="44806"/>
                    </a:lnTo>
                    <a:lnTo>
                      <a:pt x="728777" y="44806"/>
                    </a:lnTo>
                    <a:lnTo>
                      <a:pt x="713632" y="43891"/>
                    </a:lnTo>
                    <a:lnTo>
                      <a:pt x="713632" y="43891"/>
                    </a:lnTo>
                    <a:lnTo>
                      <a:pt x="698487" y="42977"/>
                    </a:lnTo>
                    <a:lnTo>
                      <a:pt x="698487" y="42977"/>
                    </a:lnTo>
                    <a:lnTo>
                      <a:pt x="683399" y="42005"/>
                    </a:lnTo>
                    <a:lnTo>
                      <a:pt x="683399" y="42005"/>
                    </a:lnTo>
                    <a:lnTo>
                      <a:pt x="668255" y="41091"/>
                    </a:lnTo>
                    <a:lnTo>
                      <a:pt x="668255" y="41091"/>
                    </a:lnTo>
                    <a:lnTo>
                      <a:pt x="653167" y="40177"/>
                    </a:lnTo>
                    <a:lnTo>
                      <a:pt x="653167" y="40177"/>
                    </a:lnTo>
                    <a:lnTo>
                      <a:pt x="638023" y="39262"/>
                    </a:lnTo>
                    <a:lnTo>
                      <a:pt x="638023" y="39262"/>
                    </a:lnTo>
                    <a:lnTo>
                      <a:pt x="620020" y="38119"/>
                    </a:lnTo>
                    <a:lnTo>
                      <a:pt x="620020" y="38119"/>
                    </a:lnTo>
                    <a:lnTo>
                      <a:pt x="607790" y="37376"/>
                    </a:lnTo>
                    <a:lnTo>
                      <a:pt x="607790" y="37376"/>
                    </a:lnTo>
                    <a:lnTo>
                      <a:pt x="592702" y="36462"/>
                    </a:lnTo>
                    <a:lnTo>
                      <a:pt x="592702" y="36462"/>
                    </a:lnTo>
                    <a:lnTo>
                      <a:pt x="577558" y="35490"/>
                    </a:lnTo>
                    <a:lnTo>
                      <a:pt x="577558" y="35490"/>
                    </a:lnTo>
                    <a:lnTo>
                      <a:pt x="559555" y="34404"/>
                    </a:lnTo>
                    <a:lnTo>
                      <a:pt x="559555" y="34404"/>
                    </a:lnTo>
                    <a:lnTo>
                      <a:pt x="547326" y="33661"/>
                    </a:lnTo>
                    <a:lnTo>
                      <a:pt x="547326" y="33661"/>
                    </a:lnTo>
                    <a:lnTo>
                      <a:pt x="532238" y="32747"/>
                    </a:lnTo>
                    <a:lnTo>
                      <a:pt x="532238" y="32747"/>
                    </a:lnTo>
                    <a:lnTo>
                      <a:pt x="516064" y="31718"/>
                    </a:lnTo>
                    <a:lnTo>
                      <a:pt x="499091" y="30690"/>
                    </a:lnTo>
                    <a:lnTo>
                      <a:pt x="499091" y="30690"/>
                    </a:lnTo>
                    <a:lnTo>
                      <a:pt x="486861" y="29947"/>
                    </a:lnTo>
                    <a:lnTo>
                      <a:pt x="486861" y="29947"/>
                    </a:lnTo>
                    <a:lnTo>
                      <a:pt x="468858" y="28804"/>
                    </a:lnTo>
                    <a:lnTo>
                      <a:pt x="468858" y="28804"/>
                    </a:lnTo>
                    <a:lnTo>
                      <a:pt x="456629" y="28061"/>
                    </a:lnTo>
                    <a:lnTo>
                      <a:pt x="456629" y="28061"/>
                    </a:lnTo>
                    <a:lnTo>
                      <a:pt x="441541" y="27146"/>
                    </a:lnTo>
                    <a:lnTo>
                      <a:pt x="441541" y="27146"/>
                    </a:lnTo>
                    <a:lnTo>
                      <a:pt x="426396" y="26232"/>
                    </a:lnTo>
                    <a:lnTo>
                      <a:pt x="426396" y="26232"/>
                    </a:lnTo>
                    <a:lnTo>
                      <a:pt x="411308" y="25317"/>
                    </a:lnTo>
                    <a:lnTo>
                      <a:pt x="411308" y="25317"/>
                    </a:lnTo>
                    <a:lnTo>
                      <a:pt x="396164" y="24346"/>
                    </a:lnTo>
                    <a:lnTo>
                      <a:pt x="396164" y="24346"/>
                    </a:lnTo>
                    <a:lnTo>
                      <a:pt x="381076" y="23432"/>
                    </a:lnTo>
                    <a:lnTo>
                      <a:pt x="381076" y="23432"/>
                    </a:lnTo>
                    <a:lnTo>
                      <a:pt x="365932" y="22517"/>
                    </a:lnTo>
                    <a:lnTo>
                      <a:pt x="365932" y="22517"/>
                    </a:lnTo>
                    <a:lnTo>
                      <a:pt x="350844" y="21603"/>
                    </a:lnTo>
                    <a:lnTo>
                      <a:pt x="350844" y="21603"/>
                    </a:lnTo>
                    <a:lnTo>
                      <a:pt x="335699" y="20631"/>
                    </a:lnTo>
                    <a:lnTo>
                      <a:pt x="335699" y="20631"/>
                    </a:lnTo>
                    <a:lnTo>
                      <a:pt x="320611" y="19717"/>
                    </a:lnTo>
                    <a:lnTo>
                      <a:pt x="320611" y="19717"/>
                    </a:lnTo>
                    <a:lnTo>
                      <a:pt x="305466" y="18803"/>
                    </a:lnTo>
                    <a:lnTo>
                      <a:pt x="305466" y="18803"/>
                    </a:lnTo>
                    <a:lnTo>
                      <a:pt x="290379" y="17831"/>
                    </a:lnTo>
                    <a:lnTo>
                      <a:pt x="290379" y="17831"/>
                    </a:lnTo>
                    <a:lnTo>
                      <a:pt x="272320" y="16745"/>
                    </a:lnTo>
                    <a:lnTo>
                      <a:pt x="272320" y="16745"/>
                    </a:lnTo>
                    <a:lnTo>
                      <a:pt x="257232" y="15831"/>
                    </a:lnTo>
                    <a:lnTo>
                      <a:pt x="257232" y="15831"/>
                    </a:lnTo>
                    <a:lnTo>
                      <a:pt x="245002" y="15088"/>
                    </a:lnTo>
                    <a:lnTo>
                      <a:pt x="245002" y="15088"/>
                    </a:lnTo>
                    <a:lnTo>
                      <a:pt x="229914" y="14116"/>
                    </a:lnTo>
                    <a:lnTo>
                      <a:pt x="229914" y="14116"/>
                    </a:lnTo>
                    <a:lnTo>
                      <a:pt x="211855" y="13030"/>
                    </a:lnTo>
                    <a:lnTo>
                      <a:pt x="211855" y="13030"/>
                    </a:lnTo>
                    <a:lnTo>
                      <a:pt x="199682" y="12287"/>
                    </a:lnTo>
                    <a:lnTo>
                      <a:pt x="199682" y="12287"/>
                    </a:lnTo>
                    <a:lnTo>
                      <a:pt x="184537" y="11373"/>
                    </a:lnTo>
                    <a:lnTo>
                      <a:pt x="184537" y="11373"/>
                    </a:lnTo>
                    <a:lnTo>
                      <a:pt x="169392" y="10401"/>
                    </a:lnTo>
                    <a:lnTo>
                      <a:pt x="169392" y="10401"/>
                    </a:lnTo>
                    <a:lnTo>
                      <a:pt x="151390" y="9315"/>
                    </a:lnTo>
                    <a:lnTo>
                      <a:pt x="151390" y="9315"/>
                    </a:lnTo>
                    <a:lnTo>
                      <a:pt x="139160" y="8573"/>
                    </a:lnTo>
                    <a:lnTo>
                      <a:pt x="139160" y="8573"/>
                    </a:lnTo>
                    <a:lnTo>
                      <a:pt x="124072" y="7658"/>
                    </a:lnTo>
                    <a:lnTo>
                      <a:pt x="124072" y="7658"/>
                    </a:lnTo>
                    <a:lnTo>
                      <a:pt x="108928" y="6687"/>
                    </a:lnTo>
                    <a:lnTo>
                      <a:pt x="108928" y="6687"/>
                    </a:lnTo>
                    <a:lnTo>
                      <a:pt x="90926" y="5601"/>
                    </a:lnTo>
                    <a:lnTo>
                      <a:pt x="90926" y="5601"/>
                    </a:lnTo>
                    <a:lnTo>
                      <a:pt x="78695" y="4858"/>
                    </a:lnTo>
                    <a:lnTo>
                      <a:pt x="78695" y="4858"/>
                    </a:lnTo>
                    <a:lnTo>
                      <a:pt x="63608" y="3886"/>
                    </a:lnTo>
                    <a:lnTo>
                      <a:pt x="63608" y="3886"/>
                    </a:lnTo>
                    <a:lnTo>
                      <a:pt x="47434" y="2915"/>
                    </a:lnTo>
                    <a:lnTo>
                      <a:pt x="30461" y="1886"/>
                    </a:lnTo>
                    <a:lnTo>
                      <a:pt x="30461" y="1886"/>
                    </a:lnTo>
                    <a:lnTo>
                      <a:pt x="18231" y="1143"/>
                    </a:lnTo>
                    <a:lnTo>
                      <a:pt x="18231" y="1143"/>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58"/>
              <p:cNvSpPr/>
              <p:nvPr/>
            </p:nvSpPr>
            <p:spPr>
              <a:xfrm rot="-167040">
                <a:off x="6796481" y="4949406"/>
                <a:ext cx="1514817" cy="96869"/>
              </a:xfrm>
              <a:custGeom>
                <a:rect b="b" l="l" r="r" t="t"/>
                <a:pathLst>
                  <a:path extrusionOk="0" h="96869" w="1514817">
                    <a:moveTo>
                      <a:pt x="15088" y="4629"/>
                    </a:moveTo>
                    <a:lnTo>
                      <a:pt x="33147" y="5772"/>
                    </a:lnTo>
                    <a:lnTo>
                      <a:pt x="33147" y="5772"/>
                    </a:lnTo>
                    <a:lnTo>
                      <a:pt x="45320" y="6515"/>
                    </a:lnTo>
                    <a:lnTo>
                      <a:pt x="45320" y="6515"/>
                    </a:lnTo>
                    <a:lnTo>
                      <a:pt x="60465" y="7429"/>
                    </a:lnTo>
                    <a:lnTo>
                      <a:pt x="60465" y="7429"/>
                    </a:lnTo>
                    <a:lnTo>
                      <a:pt x="78467" y="8515"/>
                    </a:lnTo>
                    <a:lnTo>
                      <a:pt x="78467" y="8515"/>
                    </a:lnTo>
                    <a:lnTo>
                      <a:pt x="93612" y="9487"/>
                    </a:lnTo>
                    <a:lnTo>
                      <a:pt x="93612" y="9487"/>
                    </a:lnTo>
                    <a:lnTo>
                      <a:pt x="105785" y="10230"/>
                    </a:lnTo>
                    <a:lnTo>
                      <a:pt x="105785" y="10230"/>
                    </a:lnTo>
                    <a:lnTo>
                      <a:pt x="123844" y="11316"/>
                    </a:lnTo>
                    <a:lnTo>
                      <a:pt x="123844" y="11316"/>
                    </a:lnTo>
                    <a:lnTo>
                      <a:pt x="136017" y="12059"/>
                    </a:lnTo>
                    <a:lnTo>
                      <a:pt x="136017" y="12059"/>
                    </a:lnTo>
                    <a:lnTo>
                      <a:pt x="154077" y="13202"/>
                    </a:lnTo>
                    <a:lnTo>
                      <a:pt x="154077" y="13202"/>
                    </a:lnTo>
                    <a:lnTo>
                      <a:pt x="166250" y="13945"/>
                    </a:lnTo>
                    <a:lnTo>
                      <a:pt x="166250" y="13945"/>
                    </a:lnTo>
                    <a:lnTo>
                      <a:pt x="181394" y="14859"/>
                    </a:lnTo>
                    <a:lnTo>
                      <a:pt x="181394" y="14859"/>
                    </a:lnTo>
                    <a:lnTo>
                      <a:pt x="196482" y="15773"/>
                    </a:lnTo>
                    <a:lnTo>
                      <a:pt x="196482" y="15773"/>
                    </a:lnTo>
                    <a:lnTo>
                      <a:pt x="214541" y="16917"/>
                    </a:lnTo>
                    <a:lnTo>
                      <a:pt x="214541" y="16917"/>
                    </a:lnTo>
                    <a:lnTo>
                      <a:pt x="226714" y="17659"/>
                    </a:lnTo>
                    <a:lnTo>
                      <a:pt x="226714" y="17659"/>
                    </a:lnTo>
                    <a:lnTo>
                      <a:pt x="241859" y="18574"/>
                    </a:lnTo>
                    <a:lnTo>
                      <a:pt x="241859" y="18574"/>
                    </a:lnTo>
                    <a:lnTo>
                      <a:pt x="257004" y="19488"/>
                    </a:lnTo>
                    <a:lnTo>
                      <a:pt x="257004" y="19488"/>
                    </a:lnTo>
                    <a:lnTo>
                      <a:pt x="272091" y="20460"/>
                    </a:lnTo>
                    <a:lnTo>
                      <a:pt x="272091" y="20460"/>
                    </a:lnTo>
                    <a:lnTo>
                      <a:pt x="287179" y="21374"/>
                    </a:lnTo>
                    <a:lnTo>
                      <a:pt x="287179" y="21374"/>
                    </a:lnTo>
                    <a:lnTo>
                      <a:pt x="302324" y="22289"/>
                    </a:lnTo>
                    <a:lnTo>
                      <a:pt x="302324" y="22289"/>
                    </a:lnTo>
                    <a:lnTo>
                      <a:pt x="317468" y="23260"/>
                    </a:lnTo>
                    <a:lnTo>
                      <a:pt x="317468" y="23260"/>
                    </a:lnTo>
                    <a:lnTo>
                      <a:pt x="332556" y="24174"/>
                    </a:lnTo>
                    <a:lnTo>
                      <a:pt x="332556" y="24174"/>
                    </a:lnTo>
                    <a:lnTo>
                      <a:pt x="347701" y="25089"/>
                    </a:lnTo>
                    <a:lnTo>
                      <a:pt x="347701" y="25089"/>
                    </a:lnTo>
                    <a:lnTo>
                      <a:pt x="362788" y="26003"/>
                    </a:lnTo>
                    <a:lnTo>
                      <a:pt x="362788" y="26003"/>
                    </a:lnTo>
                    <a:lnTo>
                      <a:pt x="377933" y="26975"/>
                    </a:lnTo>
                    <a:lnTo>
                      <a:pt x="377933" y="26975"/>
                    </a:lnTo>
                    <a:lnTo>
                      <a:pt x="393020" y="27889"/>
                    </a:lnTo>
                    <a:lnTo>
                      <a:pt x="393020" y="27889"/>
                    </a:lnTo>
                    <a:lnTo>
                      <a:pt x="408165" y="28803"/>
                    </a:lnTo>
                    <a:lnTo>
                      <a:pt x="408165" y="28803"/>
                    </a:lnTo>
                    <a:lnTo>
                      <a:pt x="423253" y="29718"/>
                    </a:lnTo>
                    <a:lnTo>
                      <a:pt x="423253" y="29718"/>
                    </a:lnTo>
                    <a:lnTo>
                      <a:pt x="438398" y="30690"/>
                    </a:lnTo>
                    <a:lnTo>
                      <a:pt x="438398" y="30690"/>
                    </a:lnTo>
                    <a:lnTo>
                      <a:pt x="453485" y="31604"/>
                    </a:lnTo>
                    <a:lnTo>
                      <a:pt x="453485" y="31604"/>
                    </a:lnTo>
                    <a:lnTo>
                      <a:pt x="468630" y="32518"/>
                    </a:lnTo>
                    <a:lnTo>
                      <a:pt x="468630" y="32518"/>
                    </a:lnTo>
                    <a:lnTo>
                      <a:pt x="483717" y="33433"/>
                    </a:lnTo>
                    <a:lnTo>
                      <a:pt x="483717" y="33433"/>
                    </a:lnTo>
                    <a:lnTo>
                      <a:pt x="501777" y="34576"/>
                    </a:lnTo>
                    <a:lnTo>
                      <a:pt x="501777" y="34576"/>
                    </a:lnTo>
                    <a:lnTo>
                      <a:pt x="513950" y="35319"/>
                    </a:lnTo>
                    <a:lnTo>
                      <a:pt x="513950" y="35319"/>
                    </a:lnTo>
                    <a:lnTo>
                      <a:pt x="529095" y="36233"/>
                    </a:lnTo>
                    <a:lnTo>
                      <a:pt x="529095" y="36233"/>
                    </a:lnTo>
                    <a:lnTo>
                      <a:pt x="547097" y="37376"/>
                    </a:lnTo>
                    <a:lnTo>
                      <a:pt x="547097" y="37376"/>
                    </a:lnTo>
                    <a:lnTo>
                      <a:pt x="559327" y="38119"/>
                    </a:lnTo>
                    <a:lnTo>
                      <a:pt x="559327" y="38119"/>
                    </a:lnTo>
                    <a:lnTo>
                      <a:pt x="574414" y="39034"/>
                    </a:lnTo>
                    <a:lnTo>
                      <a:pt x="574414" y="39034"/>
                    </a:lnTo>
                    <a:lnTo>
                      <a:pt x="589559" y="39948"/>
                    </a:lnTo>
                    <a:lnTo>
                      <a:pt x="589559" y="39948"/>
                    </a:lnTo>
                    <a:lnTo>
                      <a:pt x="604647" y="40919"/>
                    </a:lnTo>
                    <a:lnTo>
                      <a:pt x="604647" y="40919"/>
                    </a:lnTo>
                    <a:lnTo>
                      <a:pt x="619792" y="41834"/>
                    </a:lnTo>
                    <a:lnTo>
                      <a:pt x="619792" y="41834"/>
                    </a:lnTo>
                    <a:lnTo>
                      <a:pt x="634880" y="42748"/>
                    </a:lnTo>
                    <a:lnTo>
                      <a:pt x="634880" y="42748"/>
                    </a:lnTo>
                    <a:lnTo>
                      <a:pt x="650024" y="43663"/>
                    </a:lnTo>
                    <a:lnTo>
                      <a:pt x="650024" y="43663"/>
                    </a:lnTo>
                    <a:lnTo>
                      <a:pt x="665112" y="44634"/>
                    </a:lnTo>
                    <a:lnTo>
                      <a:pt x="665112" y="44634"/>
                    </a:lnTo>
                    <a:lnTo>
                      <a:pt x="680256" y="45548"/>
                    </a:lnTo>
                    <a:lnTo>
                      <a:pt x="680256" y="45548"/>
                    </a:lnTo>
                    <a:lnTo>
                      <a:pt x="695344" y="46463"/>
                    </a:lnTo>
                    <a:lnTo>
                      <a:pt x="695344" y="46463"/>
                    </a:lnTo>
                    <a:lnTo>
                      <a:pt x="710489" y="47377"/>
                    </a:lnTo>
                    <a:lnTo>
                      <a:pt x="710489" y="47377"/>
                    </a:lnTo>
                    <a:lnTo>
                      <a:pt x="725577" y="48349"/>
                    </a:lnTo>
                    <a:lnTo>
                      <a:pt x="725577" y="48349"/>
                    </a:lnTo>
                    <a:lnTo>
                      <a:pt x="740721" y="49263"/>
                    </a:lnTo>
                    <a:lnTo>
                      <a:pt x="740721" y="49263"/>
                    </a:lnTo>
                    <a:lnTo>
                      <a:pt x="758780" y="50349"/>
                    </a:lnTo>
                    <a:lnTo>
                      <a:pt x="758780" y="50349"/>
                    </a:lnTo>
                    <a:lnTo>
                      <a:pt x="770953" y="51092"/>
                    </a:lnTo>
                    <a:lnTo>
                      <a:pt x="770953" y="51092"/>
                    </a:lnTo>
                    <a:lnTo>
                      <a:pt x="786098" y="52064"/>
                    </a:lnTo>
                    <a:lnTo>
                      <a:pt x="786098" y="52064"/>
                    </a:lnTo>
                    <a:lnTo>
                      <a:pt x="801186" y="52978"/>
                    </a:lnTo>
                    <a:lnTo>
                      <a:pt x="801186" y="52978"/>
                    </a:lnTo>
                    <a:lnTo>
                      <a:pt x="816331" y="53892"/>
                    </a:lnTo>
                    <a:lnTo>
                      <a:pt x="816331" y="53892"/>
                    </a:lnTo>
                    <a:lnTo>
                      <a:pt x="831418" y="54807"/>
                    </a:lnTo>
                    <a:lnTo>
                      <a:pt x="831418" y="54807"/>
                    </a:lnTo>
                    <a:lnTo>
                      <a:pt x="846563" y="55778"/>
                    </a:lnTo>
                    <a:lnTo>
                      <a:pt x="846563" y="55778"/>
                    </a:lnTo>
                    <a:lnTo>
                      <a:pt x="861650" y="56693"/>
                    </a:lnTo>
                    <a:lnTo>
                      <a:pt x="861650" y="56693"/>
                    </a:lnTo>
                    <a:lnTo>
                      <a:pt x="876795" y="57607"/>
                    </a:lnTo>
                    <a:lnTo>
                      <a:pt x="876795" y="57607"/>
                    </a:lnTo>
                    <a:lnTo>
                      <a:pt x="891883" y="58579"/>
                    </a:lnTo>
                    <a:lnTo>
                      <a:pt x="891883" y="58579"/>
                    </a:lnTo>
                    <a:lnTo>
                      <a:pt x="907028" y="59493"/>
                    </a:lnTo>
                    <a:lnTo>
                      <a:pt x="907028" y="59493"/>
                    </a:lnTo>
                    <a:lnTo>
                      <a:pt x="922115" y="60408"/>
                    </a:lnTo>
                    <a:lnTo>
                      <a:pt x="922115" y="60408"/>
                    </a:lnTo>
                    <a:lnTo>
                      <a:pt x="937260" y="61322"/>
                    </a:lnTo>
                    <a:lnTo>
                      <a:pt x="937260" y="61322"/>
                    </a:lnTo>
                    <a:lnTo>
                      <a:pt x="952347" y="62294"/>
                    </a:lnTo>
                    <a:lnTo>
                      <a:pt x="952347" y="62294"/>
                    </a:lnTo>
                    <a:lnTo>
                      <a:pt x="967492" y="63208"/>
                    </a:lnTo>
                    <a:lnTo>
                      <a:pt x="967492" y="63208"/>
                    </a:lnTo>
                    <a:lnTo>
                      <a:pt x="982580" y="64122"/>
                    </a:lnTo>
                    <a:lnTo>
                      <a:pt x="982580" y="64122"/>
                    </a:lnTo>
                    <a:lnTo>
                      <a:pt x="997725" y="65037"/>
                    </a:lnTo>
                    <a:lnTo>
                      <a:pt x="997725" y="65037"/>
                    </a:lnTo>
                    <a:lnTo>
                      <a:pt x="1012813" y="66008"/>
                    </a:lnTo>
                    <a:lnTo>
                      <a:pt x="1012813" y="66008"/>
                    </a:lnTo>
                    <a:lnTo>
                      <a:pt x="1027957" y="66923"/>
                    </a:lnTo>
                    <a:lnTo>
                      <a:pt x="1027957" y="66923"/>
                    </a:lnTo>
                    <a:lnTo>
                      <a:pt x="1043044" y="67837"/>
                    </a:lnTo>
                    <a:lnTo>
                      <a:pt x="1043044" y="67837"/>
                    </a:lnTo>
                    <a:lnTo>
                      <a:pt x="1058189" y="68751"/>
                    </a:lnTo>
                    <a:lnTo>
                      <a:pt x="1058189" y="68751"/>
                    </a:lnTo>
                    <a:lnTo>
                      <a:pt x="1073277" y="69723"/>
                    </a:lnTo>
                    <a:lnTo>
                      <a:pt x="1073277" y="69723"/>
                    </a:lnTo>
                    <a:lnTo>
                      <a:pt x="1088422" y="70637"/>
                    </a:lnTo>
                    <a:lnTo>
                      <a:pt x="1088422" y="70637"/>
                    </a:lnTo>
                    <a:lnTo>
                      <a:pt x="1103510" y="71552"/>
                    </a:lnTo>
                    <a:lnTo>
                      <a:pt x="1103510" y="71552"/>
                    </a:lnTo>
                    <a:lnTo>
                      <a:pt x="1118654" y="72523"/>
                    </a:lnTo>
                    <a:lnTo>
                      <a:pt x="1118654" y="72523"/>
                    </a:lnTo>
                    <a:lnTo>
                      <a:pt x="1133742" y="73438"/>
                    </a:lnTo>
                    <a:lnTo>
                      <a:pt x="1133742" y="73438"/>
                    </a:lnTo>
                    <a:lnTo>
                      <a:pt x="1148886" y="74352"/>
                    </a:lnTo>
                    <a:lnTo>
                      <a:pt x="1148886" y="74352"/>
                    </a:lnTo>
                    <a:lnTo>
                      <a:pt x="1163974" y="75266"/>
                    </a:lnTo>
                    <a:lnTo>
                      <a:pt x="1163974" y="75266"/>
                    </a:lnTo>
                    <a:lnTo>
                      <a:pt x="1182034" y="76410"/>
                    </a:lnTo>
                    <a:lnTo>
                      <a:pt x="1182034" y="76410"/>
                    </a:lnTo>
                    <a:lnTo>
                      <a:pt x="1194207" y="77153"/>
                    </a:lnTo>
                    <a:lnTo>
                      <a:pt x="1194207" y="77153"/>
                    </a:lnTo>
                    <a:lnTo>
                      <a:pt x="1209351" y="78067"/>
                    </a:lnTo>
                    <a:lnTo>
                      <a:pt x="1209351" y="78067"/>
                    </a:lnTo>
                    <a:lnTo>
                      <a:pt x="1227353" y="79210"/>
                    </a:lnTo>
                    <a:lnTo>
                      <a:pt x="1227353" y="79210"/>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8"/>
                    </a:lnTo>
                    <a:lnTo>
                      <a:pt x="1300048" y="83668"/>
                    </a:lnTo>
                    <a:lnTo>
                      <a:pt x="1315193" y="84582"/>
                    </a:lnTo>
                    <a:lnTo>
                      <a:pt x="1315193" y="84582"/>
                    </a:lnTo>
                    <a:lnTo>
                      <a:pt x="1330280" y="85497"/>
                    </a:lnTo>
                    <a:lnTo>
                      <a:pt x="1330280" y="85497"/>
                    </a:lnTo>
                    <a:lnTo>
                      <a:pt x="1345368" y="86411"/>
                    </a:lnTo>
                    <a:lnTo>
                      <a:pt x="1345368" y="86411"/>
                    </a:lnTo>
                    <a:lnTo>
                      <a:pt x="1360513" y="87382"/>
                    </a:lnTo>
                    <a:lnTo>
                      <a:pt x="1360513" y="87382"/>
                    </a:lnTo>
                    <a:lnTo>
                      <a:pt x="1375658" y="88297"/>
                    </a:lnTo>
                    <a:lnTo>
                      <a:pt x="1375658" y="88297"/>
                    </a:lnTo>
                    <a:lnTo>
                      <a:pt x="1390746" y="89211"/>
                    </a:lnTo>
                    <a:lnTo>
                      <a:pt x="1390746" y="89211"/>
                    </a:lnTo>
                    <a:lnTo>
                      <a:pt x="1405890" y="90183"/>
                    </a:lnTo>
                    <a:lnTo>
                      <a:pt x="1405890" y="90183"/>
                    </a:lnTo>
                    <a:lnTo>
                      <a:pt x="1420977" y="91097"/>
                    </a:lnTo>
                    <a:lnTo>
                      <a:pt x="1420977" y="91097"/>
                    </a:lnTo>
                    <a:lnTo>
                      <a:pt x="1436122" y="92011"/>
                    </a:lnTo>
                    <a:lnTo>
                      <a:pt x="1436122" y="92011"/>
                    </a:lnTo>
                    <a:lnTo>
                      <a:pt x="1451210" y="92926"/>
                    </a:lnTo>
                    <a:lnTo>
                      <a:pt x="1451210" y="92926"/>
                    </a:lnTo>
                    <a:lnTo>
                      <a:pt x="1466355" y="93897"/>
                    </a:lnTo>
                    <a:lnTo>
                      <a:pt x="1466355" y="93897"/>
                    </a:lnTo>
                    <a:lnTo>
                      <a:pt x="1481443" y="94812"/>
                    </a:lnTo>
                    <a:lnTo>
                      <a:pt x="1481443" y="94812"/>
                    </a:lnTo>
                    <a:lnTo>
                      <a:pt x="1496587" y="95726"/>
                    </a:lnTo>
                    <a:lnTo>
                      <a:pt x="1496587" y="95726"/>
                    </a:lnTo>
                    <a:lnTo>
                      <a:pt x="1514589" y="96869"/>
                    </a:lnTo>
                    <a:lnTo>
                      <a:pt x="1514818" y="93154"/>
                    </a:lnTo>
                    <a:lnTo>
                      <a:pt x="1496816" y="92011"/>
                    </a:lnTo>
                    <a:lnTo>
                      <a:pt x="1496816" y="92011"/>
                    </a:lnTo>
                    <a:lnTo>
                      <a:pt x="1484585" y="91268"/>
                    </a:lnTo>
                    <a:lnTo>
                      <a:pt x="1484585" y="91268"/>
                    </a:lnTo>
                    <a:lnTo>
                      <a:pt x="1469498" y="90354"/>
                    </a:lnTo>
                    <a:lnTo>
                      <a:pt x="1469498" y="90354"/>
                    </a:lnTo>
                    <a:lnTo>
                      <a:pt x="1453324" y="89383"/>
                    </a:lnTo>
                    <a:lnTo>
                      <a:pt x="1436351" y="88297"/>
                    </a:lnTo>
                    <a:lnTo>
                      <a:pt x="1436351" y="88297"/>
                    </a:lnTo>
                    <a:lnTo>
                      <a:pt x="1424121" y="87554"/>
                    </a:lnTo>
                    <a:lnTo>
                      <a:pt x="1424121" y="87554"/>
                    </a:lnTo>
                    <a:lnTo>
                      <a:pt x="1409033" y="86639"/>
                    </a:lnTo>
                    <a:lnTo>
                      <a:pt x="1409033" y="86639"/>
                    </a:lnTo>
                    <a:lnTo>
                      <a:pt x="1393888" y="85725"/>
                    </a:lnTo>
                    <a:lnTo>
                      <a:pt x="1393888" y="85725"/>
                    </a:lnTo>
                    <a:lnTo>
                      <a:pt x="1378801" y="84754"/>
                    </a:lnTo>
                    <a:lnTo>
                      <a:pt x="1378801" y="84754"/>
                    </a:lnTo>
                    <a:lnTo>
                      <a:pt x="1363656" y="83839"/>
                    </a:lnTo>
                    <a:lnTo>
                      <a:pt x="1363656" y="83839"/>
                    </a:lnTo>
                    <a:lnTo>
                      <a:pt x="1348569" y="82925"/>
                    </a:lnTo>
                    <a:lnTo>
                      <a:pt x="1348569" y="82925"/>
                    </a:lnTo>
                    <a:lnTo>
                      <a:pt x="1330509" y="81782"/>
                    </a:lnTo>
                    <a:lnTo>
                      <a:pt x="1330509" y="81782"/>
                    </a:lnTo>
                    <a:lnTo>
                      <a:pt x="1318336" y="81039"/>
                    </a:lnTo>
                    <a:lnTo>
                      <a:pt x="1318336" y="81039"/>
                    </a:lnTo>
                    <a:lnTo>
                      <a:pt x="1303191" y="80124"/>
                    </a:lnTo>
                    <a:lnTo>
                      <a:pt x="1303191" y="80124"/>
                    </a:lnTo>
                    <a:lnTo>
                      <a:pt x="1287018" y="79153"/>
                    </a:lnTo>
                    <a:lnTo>
                      <a:pt x="1270045" y="78067"/>
                    </a:lnTo>
                    <a:lnTo>
                      <a:pt x="1270045" y="78067"/>
                    </a:lnTo>
                    <a:lnTo>
                      <a:pt x="1257872" y="77324"/>
                    </a:lnTo>
                    <a:lnTo>
                      <a:pt x="1257872" y="77324"/>
                    </a:lnTo>
                    <a:lnTo>
                      <a:pt x="1239812" y="76238"/>
                    </a:lnTo>
                    <a:lnTo>
                      <a:pt x="1239812" y="76238"/>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6"/>
                    </a:lnTo>
                    <a:lnTo>
                      <a:pt x="1106652" y="68066"/>
                    </a:lnTo>
                    <a:lnTo>
                      <a:pt x="1088651" y="66923"/>
                    </a:lnTo>
                    <a:lnTo>
                      <a:pt x="1088651" y="66923"/>
                    </a:lnTo>
                    <a:lnTo>
                      <a:pt x="1076421" y="66180"/>
                    </a:lnTo>
                    <a:lnTo>
                      <a:pt x="1076421" y="66180"/>
                    </a:lnTo>
                    <a:lnTo>
                      <a:pt x="1061333" y="65265"/>
                    </a:lnTo>
                    <a:lnTo>
                      <a:pt x="1061333" y="65265"/>
                    </a:lnTo>
                    <a:lnTo>
                      <a:pt x="1043273" y="64122"/>
                    </a:lnTo>
                    <a:lnTo>
                      <a:pt x="1043273" y="64122"/>
                    </a:lnTo>
                    <a:lnTo>
                      <a:pt x="1028186" y="63208"/>
                    </a:lnTo>
                    <a:lnTo>
                      <a:pt x="1028186" y="63208"/>
                    </a:lnTo>
                    <a:lnTo>
                      <a:pt x="1015955" y="62465"/>
                    </a:lnTo>
                    <a:lnTo>
                      <a:pt x="1015955" y="62465"/>
                    </a:lnTo>
                    <a:lnTo>
                      <a:pt x="1000868" y="61551"/>
                    </a:lnTo>
                    <a:lnTo>
                      <a:pt x="1000868" y="61551"/>
                    </a:lnTo>
                    <a:lnTo>
                      <a:pt x="982809" y="60408"/>
                    </a:lnTo>
                    <a:lnTo>
                      <a:pt x="982809" y="60408"/>
                    </a:lnTo>
                    <a:lnTo>
                      <a:pt x="967721" y="59493"/>
                    </a:lnTo>
                    <a:lnTo>
                      <a:pt x="967721" y="59493"/>
                    </a:lnTo>
                    <a:lnTo>
                      <a:pt x="955491" y="58750"/>
                    </a:lnTo>
                    <a:lnTo>
                      <a:pt x="955491" y="58750"/>
                    </a:lnTo>
                    <a:lnTo>
                      <a:pt x="940403" y="57836"/>
                    </a:lnTo>
                    <a:lnTo>
                      <a:pt x="940403" y="57836"/>
                    </a:lnTo>
                    <a:lnTo>
                      <a:pt x="922344" y="56693"/>
                    </a:lnTo>
                    <a:lnTo>
                      <a:pt x="922344" y="56693"/>
                    </a:lnTo>
                    <a:lnTo>
                      <a:pt x="910171" y="55950"/>
                    </a:lnTo>
                    <a:lnTo>
                      <a:pt x="910171" y="55950"/>
                    </a:lnTo>
                    <a:lnTo>
                      <a:pt x="895026" y="55035"/>
                    </a:lnTo>
                    <a:lnTo>
                      <a:pt x="895026" y="55035"/>
                    </a:lnTo>
                    <a:lnTo>
                      <a:pt x="879939" y="54121"/>
                    </a:lnTo>
                    <a:lnTo>
                      <a:pt x="879939" y="54121"/>
                    </a:lnTo>
                    <a:lnTo>
                      <a:pt x="861879" y="52978"/>
                    </a:lnTo>
                    <a:lnTo>
                      <a:pt x="861879" y="52978"/>
                    </a:lnTo>
                    <a:lnTo>
                      <a:pt x="849706" y="52235"/>
                    </a:lnTo>
                    <a:lnTo>
                      <a:pt x="849706" y="52235"/>
                    </a:lnTo>
                    <a:lnTo>
                      <a:pt x="834561" y="51321"/>
                    </a:lnTo>
                    <a:lnTo>
                      <a:pt x="834561" y="51321"/>
                    </a:lnTo>
                    <a:lnTo>
                      <a:pt x="818388" y="50292"/>
                    </a:lnTo>
                    <a:lnTo>
                      <a:pt x="801415" y="49263"/>
                    </a:lnTo>
                    <a:lnTo>
                      <a:pt x="801415" y="49263"/>
                    </a:lnTo>
                    <a:lnTo>
                      <a:pt x="789242" y="48520"/>
                    </a:lnTo>
                    <a:lnTo>
                      <a:pt x="789242" y="48520"/>
                    </a:lnTo>
                    <a:lnTo>
                      <a:pt x="771182" y="47434"/>
                    </a:lnTo>
                    <a:lnTo>
                      <a:pt x="771182" y="47434"/>
                    </a:lnTo>
                    <a:lnTo>
                      <a:pt x="758952" y="46634"/>
                    </a:lnTo>
                    <a:lnTo>
                      <a:pt x="758952" y="46634"/>
                    </a:lnTo>
                    <a:lnTo>
                      <a:pt x="740950" y="45548"/>
                    </a:lnTo>
                    <a:lnTo>
                      <a:pt x="740950" y="45548"/>
                    </a:lnTo>
                    <a:lnTo>
                      <a:pt x="728777" y="44805"/>
                    </a:lnTo>
                    <a:lnTo>
                      <a:pt x="728777" y="44805"/>
                    </a:lnTo>
                    <a:lnTo>
                      <a:pt x="713632" y="43891"/>
                    </a:lnTo>
                    <a:lnTo>
                      <a:pt x="713632" y="43891"/>
                    </a:lnTo>
                    <a:lnTo>
                      <a:pt x="695573" y="42748"/>
                    </a:lnTo>
                    <a:lnTo>
                      <a:pt x="695573" y="42748"/>
                    </a:lnTo>
                    <a:lnTo>
                      <a:pt x="680485" y="41834"/>
                    </a:lnTo>
                    <a:lnTo>
                      <a:pt x="680485" y="41834"/>
                    </a:lnTo>
                    <a:lnTo>
                      <a:pt x="668255" y="41091"/>
                    </a:lnTo>
                    <a:lnTo>
                      <a:pt x="668255" y="41091"/>
                    </a:lnTo>
                    <a:lnTo>
                      <a:pt x="653167" y="40176"/>
                    </a:lnTo>
                    <a:lnTo>
                      <a:pt x="653167" y="40176"/>
                    </a:lnTo>
                    <a:lnTo>
                      <a:pt x="638022" y="39205"/>
                    </a:lnTo>
                    <a:lnTo>
                      <a:pt x="638022" y="39205"/>
                    </a:lnTo>
                    <a:lnTo>
                      <a:pt x="620021" y="38119"/>
                    </a:lnTo>
                    <a:lnTo>
                      <a:pt x="620021" y="38119"/>
                    </a:lnTo>
                    <a:lnTo>
                      <a:pt x="604876" y="37205"/>
                    </a:lnTo>
                    <a:lnTo>
                      <a:pt x="604876" y="37205"/>
                    </a:lnTo>
                    <a:lnTo>
                      <a:pt x="592703" y="36462"/>
                    </a:lnTo>
                    <a:lnTo>
                      <a:pt x="592703" y="36462"/>
                    </a:lnTo>
                    <a:lnTo>
                      <a:pt x="577558" y="35490"/>
                    </a:lnTo>
                    <a:lnTo>
                      <a:pt x="577558" y="35490"/>
                    </a:lnTo>
                    <a:lnTo>
                      <a:pt x="559556" y="34404"/>
                    </a:lnTo>
                    <a:lnTo>
                      <a:pt x="559556" y="34404"/>
                    </a:lnTo>
                    <a:lnTo>
                      <a:pt x="547325" y="33661"/>
                    </a:lnTo>
                    <a:lnTo>
                      <a:pt x="547325" y="33661"/>
                    </a:lnTo>
                    <a:lnTo>
                      <a:pt x="532238" y="32747"/>
                    </a:lnTo>
                    <a:lnTo>
                      <a:pt x="532238" y="32747"/>
                    </a:lnTo>
                    <a:lnTo>
                      <a:pt x="517093" y="31775"/>
                    </a:lnTo>
                    <a:lnTo>
                      <a:pt x="517093" y="31775"/>
                    </a:lnTo>
                    <a:lnTo>
                      <a:pt x="499091" y="30690"/>
                    </a:lnTo>
                    <a:lnTo>
                      <a:pt x="499091" y="30690"/>
                    </a:lnTo>
                    <a:lnTo>
                      <a:pt x="486861" y="29947"/>
                    </a:lnTo>
                    <a:lnTo>
                      <a:pt x="486861" y="29947"/>
                    </a:lnTo>
                    <a:lnTo>
                      <a:pt x="471773" y="28975"/>
                    </a:lnTo>
                    <a:lnTo>
                      <a:pt x="471773" y="28975"/>
                    </a:lnTo>
                    <a:lnTo>
                      <a:pt x="453714" y="27889"/>
                    </a:lnTo>
                    <a:lnTo>
                      <a:pt x="453714" y="27889"/>
                    </a:lnTo>
                    <a:lnTo>
                      <a:pt x="441541" y="27146"/>
                    </a:lnTo>
                    <a:lnTo>
                      <a:pt x="441541" y="27146"/>
                    </a:lnTo>
                    <a:lnTo>
                      <a:pt x="426396" y="26232"/>
                    </a:lnTo>
                    <a:lnTo>
                      <a:pt x="426396" y="26232"/>
                    </a:lnTo>
                    <a:lnTo>
                      <a:pt x="408394" y="25089"/>
                    </a:lnTo>
                    <a:lnTo>
                      <a:pt x="408394" y="25089"/>
                    </a:lnTo>
                    <a:lnTo>
                      <a:pt x="393249" y="24174"/>
                    </a:lnTo>
                    <a:lnTo>
                      <a:pt x="393249" y="24174"/>
                    </a:lnTo>
                    <a:lnTo>
                      <a:pt x="381076" y="23431"/>
                    </a:lnTo>
                    <a:lnTo>
                      <a:pt x="381076" y="23431"/>
                    </a:lnTo>
                    <a:lnTo>
                      <a:pt x="365931" y="22517"/>
                    </a:lnTo>
                    <a:lnTo>
                      <a:pt x="365931" y="22517"/>
                    </a:lnTo>
                    <a:lnTo>
                      <a:pt x="347930" y="21374"/>
                    </a:lnTo>
                    <a:lnTo>
                      <a:pt x="347930" y="21374"/>
                    </a:lnTo>
                    <a:lnTo>
                      <a:pt x="332784" y="20460"/>
                    </a:lnTo>
                    <a:lnTo>
                      <a:pt x="332784" y="20460"/>
                    </a:lnTo>
                    <a:lnTo>
                      <a:pt x="320612" y="19717"/>
                    </a:lnTo>
                    <a:lnTo>
                      <a:pt x="320612" y="19717"/>
                    </a:lnTo>
                    <a:lnTo>
                      <a:pt x="305467" y="18802"/>
                    </a:lnTo>
                    <a:lnTo>
                      <a:pt x="305467" y="18802"/>
                    </a:lnTo>
                    <a:lnTo>
                      <a:pt x="290379" y="17831"/>
                    </a:lnTo>
                    <a:lnTo>
                      <a:pt x="290379" y="17831"/>
                    </a:lnTo>
                    <a:lnTo>
                      <a:pt x="272320" y="16745"/>
                    </a:lnTo>
                    <a:lnTo>
                      <a:pt x="272320" y="16745"/>
                    </a:lnTo>
                    <a:lnTo>
                      <a:pt x="260147" y="16002"/>
                    </a:lnTo>
                    <a:lnTo>
                      <a:pt x="260147" y="16002"/>
                    </a:lnTo>
                    <a:lnTo>
                      <a:pt x="245002" y="15088"/>
                    </a:lnTo>
                    <a:lnTo>
                      <a:pt x="245002" y="15088"/>
                    </a:lnTo>
                    <a:lnTo>
                      <a:pt x="229857" y="14116"/>
                    </a:lnTo>
                    <a:lnTo>
                      <a:pt x="229857" y="14116"/>
                    </a:lnTo>
                    <a:lnTo>
                      <a:pt x="211855" y="13030"/>
                    </a:lnTo>
                    <a:lnTo>
                      <a:pt x="211855" y="13030"/>
                    </a:lnTo>
                    <a:lnTo>
                      <a:pt x="199682" y="12287"/>
                    </a:lnTo>
                    <a:lnTo>
                      <a:pt x="199682" y="12287"/>
                    </a:lnTo>
                    <a:lnTo>
                      <a:pt x="184537" y="11316"/>
                    </a:lnTo>
                    <a:lnTo>
                      <a:pt x="184537" y="11316"/>
                    </a:lnTo>
                    <a:lnTo>
                      <a:pt x="169393" y="10401"/>
                    </a:lnTo>
                    <a:lnTo>
                      <a:pt x="169393" y="10401"/>
                    </a:lnTo>
                    <a:lnTo>
                      <a:pt x="151390" y="9315"/>
                    </a:lnTo>
                    <a:lnTo>
                      <a:pt x="151390" y="9315"/>
                    </a:lnTo>
                    <a:lnTo>
                      <a:pt x="138131" y="8515"/>
                    </a:lnTo>
                    <a:lnTo>
                      <a:pt x="121158" y="7429"/>
                    </a:lnTo>
                    <a:lnTo>
                      <a:pt x="121158" y="7429"/>
                    </a:lnTo>
                    <a:lnTo>
                      <a:pt x="108928" y="6686"/>
                    </a:lnTo>
                    <a:lnTo>
                      <a:pt x="108928" y="6686"/>
                    </a:lnTo>
                    <a:lnTo>
                      <a:pt x="90926" y="5601"/>
                    </a:lnTo>
                    <a:lnTo>
                      <a:pt x="90926" y="5601"/>
                    </a:lnTo>
                    <a:lnTo>
                      <a:pt x="78696" y="4858"/>
                    </a:lnTo>
                    <a:lnTo>
                      <a:pt x="78696" y="4858"/>
                    </a:lnTo>
                    <a:lnTo>
                      <a:pt x="60693" y="3715"/>
                    </a:lnTo>
                    <a:lnTo>
                      <a:pt x="60693" y="3715"/>
                    </a:lnTo>
                    <a:lnTo>
                      <a:pt x="48463" y="2972"/>
                    </a:lnTo>
                    <a:lnTo>
                      <a:pt x="48463" y="2972"/>
                    </a:lnTo>
                    <a:lnTo>
                      <a:pt x="30461" y="1886"/>
                    </a:lnTo>
                    <a:lnTo>
                      <a:pt x="30461" y="1886"/>
                    </a:lnTo>
                    <a:lnTo>
                      <a:pt x="18231" y="1143"/>
                    </a:lnTo>
                    <a:lnTo>
                      <a:pt x="18231" y="1143"/>
                    </a:lnTo>
                    <a:lnTo>
                      <a:pt x="228"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58"/>
              <p:cNvSpPr/>
              <p:nvPr/>
            </p:nvSpPr>
            <p:spPr>
              <a:xfrm rot="-164612">
                <a:off x="6691278" y="5601839"/>
                <a:ext cx="1514817" cy="96812"/>
              </a:xfrm>
              <a:custGeom>
                <a:rect b="b" l="l" r="r" t="t"/>
                <a:pathLst>
                  <a:path extrusionOk="0" h="96812" w="1514817">
                    <a:moveTo>
                      <a:pt x="15087" y="4629"/>
                    </a:moveTo>
                    <a:lnTo>
                      <a:pt x="33147" y="5715"/>
                    </a:lnTo>
                    <a:lnTo>
                      <a:pt x="33147" y="5715"/>
                    </a:lnTo>
                    <a:lnTo>
                      <a:pt x="45320" y="6515"/>
                    </a:lnTo>
                    <a:lnTo>
                      <a:pt x="45320" y="6515"/>
                    </a:lnTo>
                    <a:lnTo>
                      <a:pt x="60464" y="7429"/>
                    </a:lnTo>
                    <a:lnTo>
                      <a:pt x="60464" y="7429"/>
                    </a:lnTo>
                    <a:lnTo>
                      <a:pt x="75552" y="8344"/>
                    </a:lnTo>
                    <a:lnTo>
                      <a:pt x="75552" y="8344"/>
                    </a:lnTo>
                    <a:lnTo>
                      <a:pt x="93612" y="9487"/>
                    </a:lnTo>
                    <a:lnTo>
                      <a:pt x="93612" y="9487"/>
                    </a:lnTo>
                    <a:lnTo>
                      <a:pt x="105785" y="10230"/>
                    </a:lnTo>
                    <a:lnTo>
                      <a:pt x="105785" y="10230"/>
                    </a:lnTo>
                    <a:lnTo>
                      <a:pt x="120929" y="11144"/>
                    </a:lnTo>
                    <a:lnTo>
                      <a:pt x="120929" y="11144"/>
                    </a:lnTo>
                    <a:lnTo>
                      <a:pt x="136017" y="12059"/>
                    </a:lnTo>
                    <a:lnTo>
                      <a:pt x="136017" y="12059"/>
                    </a:lnTo>
                    <a:lnTo>
                      <a:pt x="154076" y="13202"/>
                    </a:lnTo>
                    <a:lnTo>
                      <a:pt x="154076" y="13202"/>
                    </a:lnTo>
                    <a:lnTo>
                      <a:pt x="166249" y="13945"/>
                    </a:lnTo>
                    <a:lnTo>
                      <a:pt x="166249" y="13945"/>
                    </a:lnTo>
                    <a:lnTo>
                      <a:pt x="181394" y="14859"/>
                    </a:lnTo>
                    <a:lnTo>
                      <a:pt x="181394" y="14859"/>
                    </a:lnTo>
                    <a:lnTo>
                      <a:pt x="196482" y="15773"/>
                    </a:lnTo>
                    <a:lnTo>
                      <a:pt x="196482" y="15773"/>
                    </a:lnTo>
                    <a:lnTo>
                      <a:pt x="214541" y="16916"/>
                    </a:lnTo>
                    <a:lnTo>
                      <a:pt x="214541" y="16916"/>
                    </a:lnTo>
                    <a:lnTo>
                      <a:pt x="226714" y="17659"/>
                    </a:lnTo>
                    <a:lnTo>
                      <a:pt x="226714" y="17659"/>
                    </a:lnTo>
                    <a:lnTo>
                      <a:pt x="241859" y="18574"/>
                    </a:lnTo>
                    <a:lnTo>
                      <a:pt x="241859" y="18574"/>
                    </a:lnTo>
                    <a:lnTo>
                      <a:pt x="256946" y="19488"/>
                    </a:lnTo>
                    <a:lnTo>
                      <a:pt x="256946" y="19488"/>
                    </a:lnTo>
                    <a:lnTo>
                      <a:pt x="275006" y="20631"/>
                    </a:lnTo>
                    <a:lnTo>
                      <a:pt x="275006" y="20631"/>
                    </a:lnTo>
                    <a:lnTo>
                      <a:pt x="290150" y="21545"/>
                    </a:lnTo>
                    <a:lnTo>
                      <a:pt x="290150" y="21545"/>
                    </a:lnTo>
                    <a:lnTo>
                      <a:pt x="302323" y="22288"/>
                    </a:lnTo>
                    <a:lnTo>
                      <a:pt x="302323" y="22288"/>
                    </a:lnTo>
                    <a:lnTo>
                      <a:pt x="317468" y="23203"/>
                    </a:lnTo>
                    <a:lnTo>
                      <a:pt x="317468" y="23203"/>
                    </a:lnTo>
                    <a:lnTo>
                      <a:pt x="335471" y="24346"/>
                    </a:lnTo>
                    <a:lnTo>
                      <a:pt x="335471" y="24346"/>
                    </a:lnTo>
                    <a:lnTo>
                      <a:pt x="347701" y="25089"/>
                    </a:lnTo>
                    <a:lnTo>
                      <a:pt x="347701" y="25089"/>
                    </a:lnTo>
                    <a:lnTo>
                      <a:pt x="362788" y="26003"/>
                    </a:lnTo>
                    <a:lnTo>
                      <a:pt x="362788" y="26003"/>
                    </a:lnTo>
                    <a:lnTo>
                      <a:pt x="377933" y="26917"/>
                    </a:lnTo>
                    <a:lnTo>
                      <a:pt x="377933" y="26917"/>
                    </a:lnTo>
                    <a:lnTo>
                      <a:pt x="395935" y="28060"/>
                    </a:lnTo>
                    <a:lnTo>
                      <a:pt x="395935" y="28060"/>
                    </a:lnTo>
                    <a:lnTo>
                      <a:pt x="408165" y="28803"/>
                    </a:lnTo>
                    <a:lnTo>
                      <a:pt x="408165" y="28803"/>
                    </a:lnTo>
                    <a:lnTo>
                      <a:pt x="426168" y="29889"/>
                    </a:lnTo>
                    <a:lnTo>
                      <a:pt x="426168" y="29889"/>
                    </a:lnTo>
                    <a:lnTo>
                      <a:pt x="438398" y="30632"/>
                    </a:lnTo>
                    <a:lnTo>
                      <a:pt x="438398" y="30632"/>
                    </a:lnTo>
                    <a:lnTo>
                      <a:pt x="456399" y="31775"/>
                    </a:lnTo>
                    <a:lnTo>
                      <a:pt x="456399" y="31775"/>
                    </a:lnTo>
                    <a:lnTo>
                      <a:pt x="468630" y="32518"/>
                    </a:lnTo>
                    <a:lnTo>
                      <a:pt x="468630" y="32518"/>
                    </a:lnTo>
                    <a:lnTo>
                      <a:pt x="470459" y="32632"/>
                    </a:lnTo>
                    <a:lnTo>
                      <a:pt x="471544" y="32690"/>
                    </a:lnTo>
                    <a:lnTo>
                      <a:pt x="471544" y="32690"/>
                    </a:lnTo>
                    <a:lnTo>
                      <a:pt x="483717" y="33433"/>
                    </a:lnTo>
                    <a:lnTo>
                      <a:pt x="483717" y="33433"/>
                    </a:lnTo>
                    <a:lnTo>
                      <a:pt x="501777" y="34576"/>
                    </a:lnTo>
                    <a:lnTo>
                      <a:pt x="501777" y="34576"/>
                    </a:lnTo>
                    <a:lnTo>
                      <a:pt x="513950" y="35319"/>
                    </a:lnTo>
                    <a:lnTo>
                      <a:pt x="513950" y="35319"/>
                    </a:lnTo>
                    <a:lnTo>
                      <a:pt x="529095" y="36233"/>
                    </a:lnTo>
                    <a:lnTo>
                      <a:pt x="529095" y="36233"/>
                    </a:lnTo>
                    <a:lnTo>
                      <a:pt x="544183" y="37148"/>
                    </a:lnTo>
                    <a:lnTo>
                      <a:pt x="544183" y="37148"/>
                    </a:lnTo>
                    <a:lnTo>
                      <a:pt x="562241" y="38290"/>
                    </a:lnTo>
                    <a:lnTo>
                      <a:pt x="562241" y="38290"/>
                    </a:lnTo>
                    <a:lnTo>
                      <a:pt x="577329" y="39205"/>
                    </a:lnTo>
                    <a:lnTo>
                      <a:pt x="577329" y="39205"/>
                    </a:lnTo>
                    <a:lnTo>
                      <a:pt x="589559" y="39948"/>
                    </a:lnTo>
                    <a:lnTo>
                      <a:pt x="589559" y="39948"/>
                    </a:lnTo>
                    <a:lnTo>
                      <a:pt x="604647" y="40862"/>
                    </a:lnTo>
                    <a:lnTo>
                      <a:pt x="604647" y="40862"/>
                    </a:lnTo>
                    <a:lnTo>
                      <a:pt x="622707" y="42005"/>
                    </a:lnTo>
                    <a:lnTo>
                      <a:pt x="622707" y="42005"/>
                    </a:lnTo>
                    <a:lnTo>
                      <a:pt x="637794" y="42919"/>
                    </a:lnTo>
                    <a:lnTo>
                      <a:pt x="637794" y="42919"/>
                    </a:lnTo>
                    <a:lnTo>
                      <a:pt x="650024" y="43662"/>
                    </a:lnTo>
                    <a:lnTo>
                      <a:pt x="650024" y="43662"/>
                    </a:lnTo>
                    <a:lnTo>
                      <a:pt x="665111" y="44577"/>
                    </a:lnTo>
                    <a:lnTo>
                      <a:pt x="665111" y="44577"/>
                    </a:lnTo>
                    <a:lnTo>
                      <a:pt x="683171" y="45720"/>
                    </a:lnTo>
                    <a:lnTo>
                      <a:pt x="683171" y="45720"/>
                    </a:lnTo>
                    <a:lnTo>
                      <a:pt x="695344" y="46463"/>
                    </a:lnTo>
                    <a:lnTo>
                      <a:pt x="695344" y="46463"/>
                    </a:lnTo>
                    <a:lnTo>
                      <a:pt x="710489" y="47377"/>
                    </a:lnTo>
                    <a:lnTo>
                      <a:pt x="710489" y="47377"/>
                    </a:lnTo>
                    <a:lnTo>
                      <a:pt x="725577" y="48291"/>
                    </a:lnTo>
                    <a:lnTo>
                      <a:pt x="725577" y="48291"/>
                    </a:lnTo>
                    <a:lnTo>
                      <a:pt x="743635" y="49435"/>
                    </a:lnTo>
                    <a:lnTo>
                      <a:pt x="743635" y="49435"/>
                    </a:lnTo>
                    <a:lnTo>
                      <a:pt x="755808" y="50178"/>
                    </a:lnTo>
                    <a:lnTo>
                      <a:pt x="755808" y="50178"/>
                    </a:lnTo>
                    <a:lnTo>
                      <a:pt x="770953" y="51092"/>
                    </a:lnTo>
                    <a:lnTo>
                      <a:pt x="770953" y="51092"/>
                    </a:lnTo>
                    <a:lnTo>
                      <a:pt x="786041" y="52064"/>
                    </a:lnTo>
                    <a:lnTo>
                      <a:pt x="786041" y="52064"/>
                    </a:lnTo>
                    <a:lnTo>
                      <a:pt x="804101" y="53149"/>
                    </a:lnTo>
                    <a:lnTo>
                      <a:pt x="804101" y="53149"/>
                    </a:lnTo>
                    <a:lnTo>
                      <a:pt x="816274" y="53892"/>
                    </a:lnTo>
                    <a:lnTo>
                      <a:pt x="816274" y="53892"/>
                    </a:lnTo>
                    <a:lnTo>
                      <a:pt x="831418" y="54807"/>
                    </a:lnTo>
                    <a:lnTo>
                      <a:pt x="831418" y="54807"/>
                    </a:lnTo>
                    <a:lnTo>
                      <a:pt x="849477" y="55950"/>
                    </a:lnTo>
                    <a:lnTo>
                      <a:pt x="849477" y="55950"/>
                    </a:lnTo>
                    <a:lnTo>
                      <a:pt x="864565" y="56864"/>
                    </a:lnTo>
                    <a:lnTo>
                      <a:pt x="864565" y="56864"/>
                    </a:lnTo>
                    <a:lnTo>
                      <a:pt x="876795" y="57607"/>
                    </a:lnTo>
                    <a:lnTo>
                      <a:pt x="876795" y="57607"/>
                    </a:lnTo>
                    <a:lnTo>
                      <a:pt x="894798" y="58750"/>
                    </a:lnTo>
                    <a:lnTo>
                      <a:pt x="894798" y="58750"/>
                    </a:lnTo>
                    <a:lnTo>
                      <a:pt x="907028" y="59493"/>
                    </a:lnTo>
                    <a:lnTo>
                      <a:pt x="907028" y="59493"/>
                    </a:lnTo>
                    <a:lnTo>
                      <a:pt x="925029" y="60579"/>
                    </a:lnTo>
                    <a:lnTo>
                      <a:pt x="925029" y="60579"/>
                    </a:lnTo>
                    <a:lnTo>
                      <a:pt x="937260" y="61322"/>
                    </a:lnTo>
                    <a:lnTo>
                      <a:pt x="937260" y="61322"/>
                    </a:lnTo>
                    <a:lnTo>
                      <a:pt x="952347" y="62236"/>
                    </a:lnTo>
                    <a:lnTo>
                      <a:pt x="952347" y="62236"/>
                    </a:lnTo>
                    <a:lnTo>
                      <a:pt x="970407" y="63379"/>
                    </a:lnTo>
                    <a:lnTo>
                      <a:pt x="970407" y="63379"/>
                    </a:lnTo>
                    <a:lnTo>
                      <a:pt x="982580" y="64122"/>
                    </a:lnTo>
                    <a:lnTo>
                      <a:pt x="982580" y="64122"/>
                    </a:lnTo>
                    <a:lnTo>
                      <a:pt x="997725" y="65036"/>
                    </a:lnTo>
                    <a:lnTo>
                      <a:pt x="997725" y="65036"/>
                    </a:lnTo>
                    <a:lnTo>
                      <a:pt x="1012813" y="66008"/>
                    </a:lnTo>
                    <a:lnTo>
                      <a:pt x="1012813" y="66008"/>
                    </a:lnTo>
                    <a:lnTo>
                      <a:pt x="1030871" y="67094"/>
                    </a:lnTo>
                    <a:lnTo>
                      <a:pt x="1030871" y="67094"/>
                    </a:lnTo>
                    <a:lnTo>
                      <a:pt x="1043044" y="67837"/>
                    </a:lnTo>
                    <a:lnTo>
                      <a:pt x="1043044" y="67837"/>
                    </a:lnTo>
                    <a:lnTo>
                      <a:pt x="1058189" y="68751"/>
                    </a:lnTo>
                    <a:lnTo>
                      <a:pt x="1058189" y="68751"/>
                    </a:lnTo>
                    <a:lnTo>
                      <a:pt x="1073277" y="69723"/>
                    </a:lnTo>
                    <a:lnTo>
                      <a:pt x="1073277" y="69723"/>
                    </a:lnTo>
                    <a:lnTo>
                      <a:pt x="1091337" y="70809"/>
                    </a:lnTo>
                    <a:lnTo>
                      <a:pt x="1091337" y="70809"/>
                    </a:lnTo>
                    <a:lnTo>
                      <a:pt x="1103510" y="71552"/>
                    </a:lnTo>
                    <a:lnTo>
                      <a:pt x="1103510" y="71552"/>
                    </a:lnTo>
                    <a:lnTo>
                      <a:pt x="1105395" y="71666"/>
                    </a:lnTo>
                    <a:lnTo>
                      <a:pt x="1106424" y="71723"/>
                    </a:lnTo>
                    <a:lnTo>
                      <a:pt x="1106424" y="71723"/>
                    </a:lnTo>
                    <a:lnTo>
                      <a:pt x="1118654" y="72466"/>
                    </a:lnTo>
                    <a:lnTo>
                      <a:pt x="1118654" y="72466"/>
                    </a:lnTo>
                    <a:lnTo>
                      <a:pt x="1133741" y="73438"/>
                    </a:lnTo>
                    <a:lnTo>
                      <a:pt x="1133741" y="73438"/>
                    </a:lnTo>
                    <a:lnTo>
                      <a:pt x="1151801" y="74523"/>
                    </a:lnTo>
                    <a:lnTo>
                      <a:pt x="1151801" y="74523"/>
                    </a:lnTo>
                    <a:lnTo>
                      <a:pt x="1163974" y="75266"/>
                    </a:lnTo>
                    <a:lnTo>
                      <a:pt x="1163974" y="75266"/>
                    </a:lnTo>
                    <a:lnTo>
                      <a:pt x="1179119" y="76181"/>
                    </a:lnTo>
                    <a:lnTo>
                      <a:pt x="1179119" y="76181"/>
                    </a:lnTo>
                    <a:lnTo>
                      <a:pt x="1194207" y="77153"/>
                    </a:lnTo>
                    <a:lnTo>
                      <a:pt x="1194207" y="77153"/>
                    </a:lnTo>
                    <a:lnTo>
                      <a:pt x="1212265" y="78238"/>
                    </a:lnTo>
                    <a:lnTo>
                      <a:pt x="1212265" y="78238"/>
                    </a:lnTo>
                    <a:lnTo>
                      <a:pt x="1224438" y="78981"/>
                    </a:lnTo>
                    <a:lnTo>
                      <a:pt x="1224438" y="78981"/>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7"/>
                    </a:lnTo>
                    <a:lnTo>
                      <a:pt x="1300048" y="83667"/>
                    </a:lnTo>
                    <a:lnTo>
                      <a:pt x="1318107" y="84753"/>
                    </a:lnTo>
                    <a:lnTo>
                      <a:pt x="1318107" y="84753"/>
                    </a:lnTo>
                    <a:lnTo>
                      <a:pt x="1330280" y="85496"/>
                    </a:lnTo>
                    <a:lnTo>
                      <a:pt x="1330280" y="85496"/>
                    </a:lnTo>
                    <a:lnTo>
                      <a:pt x="1345368" y="86411"/>
                    </a:lnTo>
                    <a:lnTo>
                      <a:pt x="1345368" y="86411"/>
                    </a:lnTo>
                    <a:lnTo>
                      <a:pt x="1360513" y="87382"/>
                    </a:lnTo>
                    <a:lnTo>
                      <a:pt x="1360513" y="87382"/>
                    </a:lnTo>
                    <a:lnTo>
                      <a:pt x="1375658" y="88296"/>
                    </a:lnTo>
                    <a:lnTo>
                      <a:pt x="1375658" y="88296"/>
                    </a:lnTo>
                    <a:lnTo>
                      <a:pt x="1390746" y="89211"/>
                    </a:lnTo>
                    <a:lnTo>
                      <a:pt x="1390746" y="89211"/>
                    </a:lnTo>
                    <a:lnTo>
                      <a:pt x="1405890" y="90125"/>
                    </a:lnTo>
                    <a:lnTo>
                      <a:pt x="1405890" y="90125"/>
                    </a:lnTo>
                    <a:lnTo>
                      <a:pt x="1420977" y="91097"/>
                    </a:lnTo>
                    <a:lnTo>
                      <a:pt x="1420977" y="91097"/>
                    </a:lnTo>
                    <a:lnTo>
                      <a:pt x="1439037" y="92183"/>
                    </a:lnTo>
                    <a:lnTo>
                      <a:pt x="1439037" y="92183"/>
                    </a:lnTo>
                    <a:lnTo>
                      <a:pt x="1451210" y="92926"/>
                    </a:lnTo>
                    <a:lnTo>
                      <a:pt x="1451210" y="92926"/>
                    </a:lnTo>
                    <a:lnTo>
                      <a:pt x="1466355" y="93840"/>
                    </a:lnTo>
                    <a:lnTo>
                      <a:pt x="1466355" y="93840"/>
                    </a:lnTo>
                    <a:lnTo>
                      <a:pt x="1481443" y="94812"/>
                    </a:lnTo>
                    <a:lnTo>
                      <a:pt x="1481443" y="94812"/>
                    </a:lnTo>
                    <a:lnTo>
                      <a:pt x="1499501" y="95898"/>
                    </a:lnTo>
                    <a:lnTo>
                      <a:pt x="1499501" y="95898"/>
                    </a:lnTo>
                    <a:lnTo>
                      <a:pt x="1514589" y="96812"/>
                    </a:lnTo>
                    <a:lnTo>
                      <a:pt x="1514818" y="93154"/>
                    </a:lnTo>
                    <a:lnTo>
                      <a:pt x="1496816" y="92011"/>
                    </a:lnTo>
                    <a:lnTo>
                      <a:pt x="1496816" y="92011"/>
                    </a:lnTo>
                    <a:lnTo>
                      <a:pt x="1484585" y="91268"/>
                    </a:lnTo>
                    <a:lnTo>
                      <a:pt x="1484585" y="91268"/>
                    </a:lnTo>
                    <a:lnTo>
                      <a:pt x="1466583" y="90183"/>
                    </a:lnTo>
                    <a:lnTo>
                      <a:pt x="1466583" y="90183"/>
                    </a:lnTo>
                    <a:lnTo>
                      <a:pt x="1454353" y="89440"/>
                    </a:lnTo>
                    <a:lnTo>
                      <a:pt x="1454353" y="89440"/>
                    </a:lnTo>
                    <a:lnTo>
                      <a:pt x="1436351" y="88296"/>
                    </a:lnTo>
                    <a:lnTo>
                      <a:pt x="1436351" y="88296"/>
                    </a:lnTo>
                    <a:lnTo>
                      <a:pt x="1424121" y="87553"/>
                    </a:lnTo>
                    <a:lnTo>
                      <a:pt x="1424121" y="87553"/>
                    </a:lnTo>
                    <a:lnTo>
                      <a:pt x="1406119" y="86468"/>
                    </a:lnTo>
                    <a:lnTo>
                      <a:pt x="1406119" y="86468"/>
                    </a:lnTo>
                    <a:lnTo>
                      <a:pt x="1390974" y="85496"/>
                    </a:lnTo>
                    <a:lnTo>
                      <a:pt x="1390974" y="85496"/>
                    </a:lnTo>
                    <a:lnTo>
                      <a:pt x="1375886" y="84582"/>
                    </a:lnTo>
                    <a:lnTo>
                      <a:pt x="1375886" y="84582"/>
                    </a:lnTo>
                    <a:lnTo>
                      <a:pt x="1363656" y="83839"/>
                    </a:lnTo>
                    <a:lnTo>
                      <a:pt x="1363656" y="83839"/>
                    </a:lnTo>
                    <a:lnTo>
                      <a:pt x="1348569" y="82924"/>
                    </a:lnTo>
                    <a:lnTo>
                      <a:pt x="1348569" y="82924"/>
                    </a:lnTo>
                    <a:lnTo>
                      <a:pt x="1330509" y="81782"/>
                    </a:lnTo>
                    <a:lnTo>
                      <a:pt x="1330509" y="81782"/>
                    </a:lnTo>
                    <a:lnTo>
                      <a:pt x="1318336" y="81039"/>
                    </a:lnTo>
                    <a:lnTo>
                      <a:pt x="1318336" y="81039"/>
                    </a:lnTo>
                    <a:lnTo>
                      <a:pt x="1303191" y="80124"/>
                    </a:lnTo>
                    <a:lnTo>
                      <a:pt x="1303191" y="80124"/>
                    </a:lnTo>
                    <a:lnTo>
                      <a:pt x="1288046" y="79210"/>
                    </a:lnTo>
                    <a:lnTo>
                      <a:pt x="1288046" y="79210"/>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23"/>
                    </a:lnTo>
                    <a:lnTo>
                      <a:pt x="1167118" y="71723"/>
                    </a:lnTo>
                    <a:lnTo>
                      <a:pt x="1165288" y="71609"/>
                    </a:lnTo>
                    <a:lnTo>
                      <a:pt x="1164203" y="71552"/>
                    </a:lnTo>
                    <a:lnTo>
                      <a:pt x="1164203" y="71552"/>
                    </a:lnTo>
                    <a:lnTo>
                      <a:pt x="1149115" y="70637"/>
                    </a:lnTo>
                    <a:lnTo>
                      <a:pt x="1149115" y="70637"/>
                    </a:lnTo>
                    <a:lnTo>
                      <a:pt x="1136885" y="69894"/>
                    </a:lnTo>
                    <a:lnTo>
                      <a:pt x="1136885" y="69894"/>
                    </a:lnTo>
                    <a:lnTo>
                      <a:pt x="1118883" y="68808"/>
                    </a:lnTo>
                    <a:lnTo>
                      <a:pt x="1118883" y="68808"/>
                    </a:lnTo>
                    <a:lnTo>
                      <a:pt x="1106652" y="68008"/>
                    </a:lnTo>
                    <a:lnTo>
                      <a:pt x="1106652" y="68008"/>
                    </a:lnTo>
                    <a:lnTo>
                      <a:pt x="1088650" y="66922"/>
                    </a:lnTo>
                    <a:lnTo>
                      <a:pt x="1088650" y="66922"/>
                    </a:lnTo>
                    <a:lnTo>
                      <a:pt x="1076421" y="66179"/>
                    </a:lnTo>
                    <a:lnTo>
                      <a:pt x="1076421" y="66179"/>
                    </a:lnTo>
                    <a:lnTo>
                      <a:pt x="1061333" y="65265"/>
                    </a:lnTo>
                    <a:lnTo>
                      <a:pt x="1061333" y="65265"/>
                    </a:lnTo>
                    <a:lnTo>
                      <a:pt x="1046188" y="64294"/>
                    </a:lnTo>
                    <a:lnTo>
                      <a:pt x="1046188" y="64294"/>
                    </a:lnTo>
                    <a:lnTo>
                      <a:pt x="1028186" y="63208"/>
                    </a:lnTo>
                    <a:lnTo>
                      <a:pt x="1028186" y="63208"/>
                    </a:lnTo>
                    <a:lnTo>
                      <a:pt x="1015955" y="62465"/>
                    </a:lnTo>
                    <a:lnTo>
                      <a:pt x="1015955" y="62465"/>
                    </a:lnTo>
                    <a:lnTo>
                      <a:pt x="1000868" y="61550"/>
                    </a:lnTo>
                    <a:lnTo>
                      <a:pt x="1000868" y="61550"/>
                    </a:lnTo>
                    <a:lnTo>
                      <a:pt x="985723" y="60579"/>
                    </a:lnTo>
                    <a:lnTo>
                      <a:pt x="985723" y="60579"/>
                    </a:lnTo>
                    <a:lnTo>
                      <a:pt x="967721" y="59493"/>
                    </a:lnTo>
                    <a:lnTo>
                      <a:pt x="967721" y="59493"/>
                    </a:lnTo>
                    <a:lnTo>
                      <a:pt x="954462" y="58693"/>
                    </a:lnTo>
                    <a:lnTo>
                      <a:pt x="940403" y="57836"/>
                    </a:lnTo>
                    <a:lnTo>
                      <a:pt x="940403" y="57836"/>
                    </a:lnTo>
                    <a:lnTo>
                      <a:pt x="922344" y="56693"/>
                    </a:lnTo>
                    <a:lnTo>
                      <a:pt x="922344" y="56693"/>
                    </a:lnTo>
                    <a:lnTo>
                      <a:pt x="907256" y="55778"/>
                    </a:lnTo>
                    <a:lnTo>
                      <a:pt x="907256" y="55778"/>
                    </a:lnTo>
                    <a:lnTo>
                      <a:pt x="895026" y="55035"/>
                    </a:lnTo>
                    <a:lnTo>
                      <a:pt x="895026" y="55035"/>
                    </a:lnTo>
                    <a:lnTo>
                      <a:pt x="879939" y="54064"/>
                    </a:lnTo>
                    <a:lnTo>
                      <a:pt x="879939" y="54064"/>
                    </a:lnTo>
                    <a:lnTo>
                      <a:pt x="861879" y="52978"/>
                    </a:lnTo>
                    <a:lnTo>
                      <a:pt x="861879" y="52978"/>
                    </a:lnTo>
                    <a:lnTo>
                      <a:pt x="849706" y="52235"/>
                    </a:lnTo>
                    <a:lnTo>
                      <a:pt x="849706" y="52235"/>
                    </a:lnTo>
                    <a:lnTo>
                      <a:pt x="831647" y="51149"/>
                    </a:lnTo>
                    <a:lnTo>
                      <a:pt x="831647" y="51149"/>
                    </a:lnTo>
                    <a:lnTo>
                      <a:pt x="819474" y="50349"/>
                    </a:lnTo>
                    <a:lnTo>
                      <a:pt x="819474" y="50349"/>
                    </a:lnTo>
                    <a:lnTo>
                      <a:pt x="801415" y="49263"/>
                    </a:lnTo>
                    <a:lnTo>
                      <a:pt x="801415" y="49263"/>
                    </a:lnTo>
                    <a:lnTo>
                      <a:pt x="789242" y="48520"/>
                    </a:lnTo>
                    <a:lnTo>
                      <a:pt x="789242" y="48520"/>
                    </a:lnTo>
                    <a:lnTo>
                      <a:pt x="771182" y="47377"/>
                    </a:lnTo>
                    <a:lnTo>
                      <a:pt x="771182" y="47377"/>
                    </a:lnTo>
                    <a:lnTo>
                      <a:pt x="758952" y="46634"/>
                    </a:lnTo>
                    <a:lnTo>
                      <a:pt x="758952" y="46634"/>
                    </a:lnTo>
                    <a:lnTo>
                      <a:pt x="740950" y="45548"/>
                    </a:lnTo>
                    <a:lnTo>
                      <a:pt x="740950" y="45548"/>
                    </a:lnTo>
                    <a:lnTo>
                      <a:pt x="728719" y="44805"/>
                    </a:lnTo>
                    <a:lnTo>
                      <a:pt x="728719" y="44805"/>
                    </a:lnTo>
                    <a:lnTo>
                      <a:pt x="713632" y="43891"/>
                    </a:lnTo>
                    <a:lnTo>
                      <a:pt x="713632" y="43891"/>
                    </a:lnTo>
                    <a:lnTo>
                      <a:pt x="695573" y="42748"/>
                    </a:lnTo>
                    <a:lnTo>
                      <a:pt x="695573" y="42748"/>
                    </a:lnTo>
                    <a:lnTo>
                      <a:pt x="680485" y="41833"/>
                    </a:lnTo>
                    <a:lnTo>
                      <a:pt x="680485" y="41833"/>
                    </a:lnTo>
                    <a:lnTo>
                      <a:pt x="668255" y="41091"/>
                    </a:lnTo>
                    <a:lnTo>
                      <a:pt x="668255" y="41091"/>
                    </a:lnTo>
                    <a:lnTo>
                      <a:pt x="653167" y="40119"/>
                    </a:lnTo>
                    <a:lnTo>
                      <a:pt x="653167" y="40119"/>
                    </a:lnTo>
                    <a:lnTo>
                      <a:pt x="638022" y="39205"/>
                    </a:lnTo>
                    <a:lnTo>
                      <a:pt x="638022" y="39205"/>
                    </a:lnTo>
                    <a:lnTo>
                      <a:pt x="620020" y="38119"/>
                    </a:lnTo>
                    <a:lnTo>
                      <a:pt x="620020" y="38119"/>
                    </a:lnTo>
                    <a:lnTo>
                      <a:pt x="607790" y="37376"/>
                    </a:lnTo>
                    <a:lnTo>
                      <a:pt x="607790" y="37376"/>
                    </a:lnTo>
                    <a:lnTo>
                      <a:pt x="592703" y="36405"/>
                    </a:lnTo>
                    <a:lnTo>
                      <a:pt x="592703" y="36405"/>
                    </a:lnTo>
                    <a:lnTo>
                      <a:pt x="577558" y="35490"/>
                    </a:lnTo>
                    <a:lnTo>
                      <a:pt x="577558" y="35490"/>
                    </a:lnTo>
                    <a:lnTo>
                      <a:pt x="559556" y="34404"/>
                    </a:lnTo>
                    <a:lnTo>
                      <a:pt x="559556" y="34404"/>
                    </a:lnTo>
                    <a:lnTo>
                      <a:pt x="544411" y="33490"/>
                    </a:lnTo>
                    <a:lnTo>
                      <a:pt x="544411" y="33490"/>
                    </a:lnTo>
                    <a:lnTo>
                      <a:pt x="532238" y="32690"/>
                    </a:lnTo>
                    <a:lnTo>
                      <a:pt x="532238" y="32690"/>
                    </a:lnTo>
                    <a:lnTo>
                      <a:pt x="517093" y="31775"/>
                    </a:lnTo>
                    <a:lnTo>
                      <a:pt x="517093" y="31775"/>
                    </a:lnTo>
                    <a:lnTo>
                      <a:pt x="499091" y="30690"/>
                    </a:lnTo>
                    <a:lnTo>
                      <a:pt x="499091" y="30690"/>
                    </a:lnTo>
                    <a:lnTo>
                      <a:pt x="483946" y="29718"/>
                    </a:lnTo>
                    <a:lnTo>
                      <a:pt x="483946" y="29718"/>
                    </a:lnTo>
                    <a:lnTo>
                      <a:pt x="471773" y="28975"/>
                    </a:lnTo>
                    <a:lnTo>
                      <a:pt x="471773" y="28975"/>
                    </a:lnTo>
                    <a:lnTo>
                      <a:pt x="453714" y="27889"/>
                    </a:lnTo>
                    <a:lnTo>
                      <a:pt x="453714" y="27889"/>
                    </a:lnTo>
                    <a:lnTo>
                      <a:pt x="440455" y="27089"/>
                    </a:lnTo>
                    <a:lnTo>
                      <a:pt x="426396" y="26232"/>
                    </a:lnTo>
                    <a:lnTo>
                      <a:pt x="426396" y="26232"/>
                    </a:lnTo>
                    <a:lnTo>
                      <a:pt x="411309" y="25260"/>
                    </a:lnTo>
                    <a:lnTo>
                      <a:pt x="411309" y="25260"/>
                    </a:lnTo>
                    <a:lnTo>
                      <a:pt x="393249" y="24174"/>
                    </a:lnTo>
                    <a:lnTo>
                      <a:pt x="393249" y="24174"/>
                    </a:lnTo>
                    <a:lnTo>
                      <a:pt x="381076" y="23431"/>
                    </a:lnTo>
                    <a:lnTo>
                      <a:pt x="381076" y="23431"/>
                    </a:lnTo>
                    <a:lnTo>
                      <a:pt x="365931" y="22460"/>
                    </a:lnTo>
                    <a:lnTo>
                      <a:pt x="365931" y="22460"/>
                    </a:lnTo>
                    <a:lnTo>
                      <a:pt x="350844" y="21545"/>
                    </a:lnTo>
                    <a:lnTo>
                      <a:pt x="350844" y="21545"/>
                    </a:lnTo>
                    <a:lnTo>
                      <a:pt x="332784" y="20459"/>
                    </a:lnTo>
                    <a:lnTo>
                      <a:pt x="332784" y="20459"/>
                    </a:lnTo>
                    <a:lnTo>
                      <a:pt x="320611" y="19716"/>
                    </a:lnTo>
                    <a:lnTo>
                      <a:pt x="320611" y="19716"/>
                    </a:lnTo>
                    <a:lnTo>
                      <a:pt x="305467" y="18745"/>
                    </a:lnTo>
                    <a:lnTo>
                      <a:pt x="305467" y="18745"/>
                    </a:lnTo>
                    <a:lnTo>
                      <a:pt x="290379" y="17831"/>
                    </a:lnTo>
                    <a:lnTo>
                      <a:pt x="290379" y="17831"/>
                    </a:lnTo>
                    <a:lnTo>
                      <a:pt x="272320" y="16745"/>
                    </a:lnTo>
                    <a:lnTo>
                      <a:pt x="272320" y="16745"/>
                    </a:lnTo>
                    <a:lnTo>
                      <a:pt x="260147" y="16002"/>
                    </a:lnTo>
                    <a:lnTo>
                      <a:pt x="260147" y="16002"/>
                    </a:lnTo>
                    <a:lnTo>
                      <a:pt x="245002" y="15030"/>
                    </a:lnTo>
                    <a:lnTo>
                      <a:pt x="245002" y="15030"/>
                    </a:lnTo>
                    <a:lnTo>
                      <a:pt x="229857" y="14116"/>
                    </a:lnTo>
                    <a:lnTo>
                      <a:pt x="229857" y="14116"/>
                    </a:lnTo>
                    <a:lnTo>
                      <a:pt x="211855" y="13030"/>
                    </a:lnTo>
                    <a:lnTo>
                      <a:pt x="211855" y="13030"/>
                    </a:lnTo>
                    <a:lnTo>
                      <a:pt x="196710" y="12059"/>
                    </a:lnTo>
                    <a:lnTo>
                      <a:pt x="196710" y="12059"/>
                    </a:lnTo>
                    <a:lnTo>
                      <a:pt x="184537" y="11316"/>
                    </a:lnTo>
                    <a:lnTo>
                      <a:pt x="184537" y="11316"/>
                    </a:lnTo>
                    <a:lnTo>
                      <a:pt x="169392" y="10401"/>
                    </a:lnTo>
                    <a:lnTo>
                      <a:pt x="169392" y="10401"/>
                    </a:lnTo>
                    <a:lnTo>
                      <a:pt x="151390" y="9315"/>
                    </a:lnTo>
                    <a:lnTo>
                      <a:pt x="151390" y="9315"/>
                    </a:lnTo>
                    <a:lnTo>
                      <a:pt x="139160" y="8573"/>
                    </a:lnTo>
                    <a:lnTo>
                      <a:pt x="139160" y="8573"/>
                    </a:lnTo>
                    <a:lnTo>
                      <a:pt x="124072" y="7601"/>
                    </a:lnTo>
                    <a:lnTo>
                      <a:pt x="124072" y="7601"/>
                    </a:lnTo>
                    <a:lnTo>
                      <a:pt x="108928" y="6686"/>
                    </a:lnTo>
                    <a:lnTo>
                      <a:pt x="108928" y="6686"/>
                    </a:lnTo>
                    <a:lnTo>
                      <a:pt x="90926" y="5601"/>
                    </a:lnTo>
                    <a:lnTo>
                      <a:pt x="90926" y="5601"/>
                    </a:lnTo>
                    <a:lnTo>
                      <a:pt x="78695" y="4800"/>
                    </a:lnTo>
                    <a:lnTo>
                      <a:pt x="78695" y="4800"/>
                    </a:lnTo>
                    <a:lnTo>
                      <a:pt x="60693" y="3715"/>
                    </a:lnTo>
                    <a:lnTo>
                      <a:pt x="60693" y="3715"/>
                    </a:lnTo>
                    <a:lnTo>
                      <a:pt x="48463" y="2972"/>
                    </a:lnTo>
                    <a:lnTo>
                      <a:pt x="48463" y="2972"/>
                    </a:lnTo>
                    <a:lnTo>
                      <a:pt x="30461" y="1828"/>
                    </a:lnTo>
                    <a:lnTo>
                      <a:pt x="30461" y="1828"/>
                    </a:lnTo>
                    <a:lnTo>
                      <a:pt x="18231" y="1086"/>
                    </a:lnTo>
                    <a:lnTo>
                      <a:pt x="18231" y="1086"/>
                    </a:lnTo>
                    <a:lnTo>
                      <a:pt x="16402" y="971"/>
                    </a:lnTo>
                    <a:lnTo>
                      <a:pt x="15316" y="914"/>
                    </a:lnTo>
                    <a:lnTo>
                      <a:pt x="15316" y="914"/>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58"/>
              <p:cNvSpPr/>
              <p:nvPr/>
            </p:nvSpPr>
            <p:spPr>
              <a:xfrm rot="-180370">
                <a:off x="6695749" y="5739887"/>
                <a:ext cx="1514818" cy="96812"/>
              </a:xfrm>
              <a:custGeom>
                <a:rect b="b" l="l" r="r" t="t"/>
                <a:pathLst>
                  <a:path extrusionOk="0" h="96812" w="1514818">
                    <a:moveTo>
                      <a:pt x="15088" y="4629"/>
                    </a:moveTo>
                    <a:lnTo>
                      <a:pt x="33147" y="5715"/>
                    </a:lnTo>
                    <a:lnTo>
                      <a:pt x="33147" y="5715"/>
                    </a:lnTo>
                    <a:lnTo>
                      <a:pt x="45320" y="6458"/>
                    </a:lnTo>
                    <a:lnTo>
                      <a:pt x="45320" y="6458"/>
                    </a:lnTo>
                    <a:lnTo>
                      <a:pt x="60465" y="7429"/>
                    </a:lnTo>
                    <a:lnTo>
                      <a:pt x="60465" y="7429"/>
                    </a:lnTo>
                    <a:lnTo>
                      <a:pt x="78467" y="8515"/>
                    </a:lnTo>
                    <a:lnTo>
                      <a:pt x="78467" y="8515"/>
                    </a:lnTo>
                    <a:lnTo>
                      <a:pt x="93612" y="9430"/>
                    </a:lnTo>
                    <a:lnTo>
                      <a:pt x="93612" y="9430"/>
                    </a:lnTo>
                    <a:lnTo>
                      <a:pt x="105785" y="10230"/>
                    </a:lnTo>
                    <a:lnTo>
                      <a:pt x="105785" y="10230"/>
                    </a:lnTo>
                    <a:lnTo>
                      <a:pt x="120930" y="11144"/>
                    </a:lnTo>
                    <a:lnTo>
                      <a:pt x="120930" y="11144"/>
                    </a:lnTo>
                    <a:lnTo>
                      <a:pt x="138932" y="12230"/>
                    </a:lnTo>
                    <a:lnTo>
                      <a:pt x="138932" y="12230"/>
                    </a:lnTo>
                    <a:lnTo>
                      <a:pt x="154077" y="13144"/>
                    </a:lnTo>
                    <a:lnTo>
                      <a:pt x="154077" y="13144"/>
                    </a:lnTo>
                    <a:lnTo>
                      <a:pt x="166250" y="13945"/>
                    </a:lnTo>
                    <a:lnTo>
                      <a:pt x="166250" y="13945"/>
                    </a:lnTo>
                    <a:lnTo>
                      <a:pt x="181394" y="14859"/>
                    </a:lnTo>
                    <a:lnTo>
                      <a:pt x="181394" y="14859"/>
                    </a:lnTo>
                    <a:lnTo>
                      <a:pt x="196482" y="15773"/>
                    </a:lnTo>
                    <a:lnTo>
                      <a:pt x="196482" y="15773"/>
                    </a:lnTo>
                    <a:lnTo>
                      <a:pt x="214541" y="16917"/>
                    </a:lnTo>
                    <a:lnTo>
                      <a:pt x="214541" y="16917"/>
                    </a:lnTo>
                    <a:lnTo>
                      <a:pt x="226714" y="17660"/>
                    </a:lnTo>
                    <a:lnTo>
                      <a:pt x="226714" y="17660"/>
                    </a:lnTo>
                    <a:lnTo>
                      <a:pt x="241859" y="18574"/>
                    </a:lnTo>
                    <a:lnTo>
                      <a:pt x="241859" y="18574"/>
                    </a:lnTo>
                    <a:lnTo>
                      <a:pt x="256947" y="19488"/>
                    </a:lnTo>
                    <a:lnTo>
                      <a:pt x="256947" y="19488"/>
                    </a:lnTo>
                    <a:lnTo>
                      <a:pt x="275006" y="20631"/>
                    </a:lnTo>
                    <a:lnTo>
                      <a:pt x="275006" y="20631"/>
                    </a:lnTo>
                    <a:lnTo>
                      <a:pt x="287179" y="21374"/>
                    </a:lnTo>
                    <a:lnTo>
                      <a:pt x="287179" y="21374"/>
                    </a:lnTo>
                    <a:lnTo>
                      <a:pt x="303352" y="22346"/>
                    </a:lnTo>
                    <a:lnTo>
                      <a:pt x="317469" y="23203"/>
                    </a:lnTo>
                    <a:lnTo>
                      <a:pt x="317469" y="23203"/>
                    </a:lnTo>
                    <a:lnTo>
                      <a:pt x="335471" y="24346"/>
                    </a:lnTo>
                    <a:lnTo>
                      <a:pt x="335471" y="24346"/>
                    </a:lnTo>
                    <a:lnTo>
                      <a:pt x="348729" y="25146"/>
                    </a:lnTo>
                    <a:lnTo>
                      <a:pt x="365703" y="26175"/>
                    </a:lnTo>
                    <a:lnTo>
                      <a:pt x="365703" y="26175"/>
                    </a:lnTo>
                    <a:lnTo>
                      <a:pt x="377933" y="26918"/>
                    </a:lnTo>
                    <a:lnTo>
                      <a:pt x="377933" y="26918"/>
                    </a:lnTo>
                    <a:lnTo>
                      <a:pt x="395935" y="28061"/>
                    </a:lnTo>
                    <a:lnTo>
                      <a:pt x="395935" y="28061"/>
                    </a:lnTo>
                    <a:lnTo>
                      <a:pt x="408166" y="28804"/>
                    </a:lnTo>
                    <a:lnTo>
                      <a:pt x="408166" y="28804"/>
                    </a:lnTo>
                    <a:lnTo>
                      <a:pt x="426168" y="29890"/>
                    </a:lnTo>
                    <a:lnTo>
                      <a:pt x="426168" y="29890"/>
                    </a:lnTo>
                    <a:lnTo>
                      <a:pt x="438397" y="30632"/>
                    </a:lnTo>
                    <a:lnTo>
                      <a:pt x="438397" y="30632"/>
                    </a:lnTo>
                    <a:lnTo>
                      <a:pt x="456400" y="31775"/>
                    </a:lnTo>
                    <a:lnTo>
                      <a:pt x="456400" y="31775"/>
                    </a:lnTo>
                    <a:lnTo>
                      <a:pt x="468630" y="32518"/>
                    </a:lnTo>
                    <a:lnTo>
                      <a:pt x="468630" y="32518"/>
                    </a:lnTo>
                    <a:lnTo>
                      <a:pt x="483718" y="33433"/>
                    </a:lnTo>
                    <a:lnTo>
                      <a:pt x="483718" y="33433"/>
                    </a:lnTo>
                    <a:lnTo>
                      <a:pt x="501777" y="34576"/>
                    </a:lnTo>
                    <a:lnTo>
                      <a:pt x="501777" y="34576"/>
                    </a:lnTo>
                    <a:lnTo>
                      <a:pt x="513950" y="35319"/>
                    </a:lnTo>
                    <a:lnTo>
                      <a:pt x="513950" y="35319"/>
                    </a:lnTo>
                    <a:lnTo>
                      <a:pt x="529095" y="36233"/>
                    </a:lnTo>
                    <a:lnTo>
                      <a:pt x="529095" y="36233"/>
                    </a:lnTo>
                    <a:lnTo>
                      <a:pt x="544182" y="37148"/>
                    </a:lnTo>
                    <a:lnTo>
                      <a:pt x="544182" y="37148"/>
                    </a:lnTo>
                    <a:lnTo>
                      <a:pt x="562242" y="38291"/>
                    </a:lnTo>
                    <a:lnTo>
                      <a:pt x="562242" y="38291"/>
                    </a:lnTo>
                    <a:lnTo>
                      <a:pt x="574415" y="39034"/>
                    </a:lnTo>
                    <a:lnTo>
                      <a:pt x="574415" y="39034"/>
                    </a:lnTo>
                    <a:lnTo>
                      <a:pt x="589560" y="39948"/>
                    </a:lnTo>
                    <a:lnTo>
                      <a:pt x="589560" y="39948"/>
                    </a:lnTo>
                    <a:lnTo>
                      <a:pt x="604647" y="40862"/>
                    </a:lnTo>
                    <a:lnTo>
                      <a:pt x="604647" y="40862"/>
                    </a:lnTo>
                    <a:lnTo>
                      <a:pt x="622706" y="42005"/>
                    </a:lnTo>
                    <a:lnTo>
                      <a:pt x="622706" y="42005"/>
                    </a:lnTo>
                    <a:lnTo>
                      <a:pt x="634879" y="42748"/>
                    </a:lnTo>
                    <a:lnTo>
                      <a:pt x="634879" y="42748"/>
                    </a:lnTo>
                    <a:lnTo>
                      <a:pt x="650024" y="43663"/>
                    </a:lnTo>
                    <a:lnTo>
                      <a:pt x="650024" y="43663"/>
                    </a:lnTo>
                    <a:lnTo>
                      <a:pt x="665112" y="44577"/>
                    </a:lnTo>
                    <a:lnTo>
                      <a:pt x="665112" y="44577"/>
                    </a:lnTo>
                    <a:lnTo>
                      <a:pt x="683171" y="45720"/>
                    </a:lnTo>
                    <a:lnTo>
                      <a:pt x="683171" y="45720"/>
                    </a:lnTo>
                    <a:lnTo>
                      <a:pt x="695344" y="46463"/>
                    </a:lnTo>
                    <a:lnTo>
                      <a:pt x="695344" y="46463"/>
                    </a:lnTo>
                    <a:lnTo>
                      <a:pt x="713404" y="47549"/>
                    </a:lnTo>
                    <a:lnTo>
                      <a:pt x="713404" y="47549"/>
                    </a:lnTo>
                    <a:lnTo>
                      <a:pt x="725576" y="48292"/>
                    </a:lnTo>
                    <a:lnTo>
                      <a:pt x="725576" y="48292"/>
                    </a:lnTo>
                    <a:lnTo>
                      <a:pt x="743636" y="49435"/>
                    </a:lnTo>
                    <a:lnTo>
                      <a:pt x="743636" y="49435"/>
                    </a:lnTo>
                    <a:lnTo>
                      <a:pt x="755809" y="50178"/>
                    </a:lnTo>
                    <a:lnTo>
                      <a:pt x="755809" y="50178"/>
                    </a:lnTo>
                    <a:lnTo>
                      <a:pt x="770954" y="51092"/>
                    </a:lnTo>
                    <a:lnTo>
                      <a:pt x="770954" y="51092"/>
                    </a:lnTo>
                    <a:lnTo>
                      <a:pt x="772839" y="51207"/>
                    </a:lnTo>
                    <a:lnTo>
                      <a:pt x="773868" y="51264"/>
                    </a:lnTo>
                    <a:lnTo>
                      <a:pt x="773868" y="51264"/>
                    </a:lnTo>
                    <a:lnTo>
                      <a:pt x="786041" y="52007"/>
                    </a:lnTo>
                    <a:lnTo>
                      <a:pt x="786041" y="52007"/>
                    </a:lnTo>
                    <a:lnTo>
                      <a:pt x="804101" y="53149"/>
                    </a:lnTo>
                    <a:lnTo>
                      <a:pt x="804101" y="53149"/>
                    </a:lnTo>
                    <a:lnTo>
                      <a:pt x="817359" y="53950"/>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93"/>
                    </a:lnTo>
                    <a:lnTo>
                      <a:pt x="907027" y="59493"/>
                    </a:lnTo>
                    <a:lnTo>
                      <a:pt x="925030" y="60579"/>
                    </a:lnTo>
                    <a:lnTo>
                      <a:pt x="925030" y="60579"/>
                    </a:lnTo>
                    <a:lnTo>
                      <a:pt x="937260" y="61322"/>
                    </a:lnTo>
                    <a:lnTo>
                      <a:pt x="937260" y="61322"/>
                    </a:lnTo>
                    <a:lnTo>
                      <a:pt x="952348" y="62236"/>
                    </a:lnTo>
                    <a:lnTo>
                      <a:pt x="952348" y="62236"/>
                    </a:lnTo>
                    <a:lnTo>
                      <a:pt x="970407" y="63380"/>
                    </a:lnTo>
                    <a:lnTo>
                      <a:pt x="970407" y="63380"/>
                    </a:lnTo>
                    <a:lnTo>
                      <a:pt x="983666" y="64180"/>
                    </a:lnTo>
                    <a:lnTo>
                      <a:pt x="1000639" y="65208"/>
                    </a:lnTo>
                    <a:lnTo>
                      <a:pt x="1000639" y="65208"/>
                    </a:lnTo>
                    <a:lnTo>
                      <a:pt x="1012812" y="65951"/>
                    </a:lnTo>
                    <a:lnTo>
                      <a:pt x="1012812" y="65951"/>
                    </a:lnTo>
                    <a:lnTo>
                      <a:pt x="1030872" y="67094"/>
                    </a:lnTo>
                    <a:lnTo>
                      <a:pt x="1030872" y="67094"/>
                    </a:lnTo>
                    <a:lnTo>
                      <a:pt x="1043045" y="67837"/>
                    </a:lnTo>
                    <a:lnTo>
                      <a:pt x="1043045" y="67837"/>
                    </a:lnTo>
                    <a:lnTo>
                      <a:pt x="1061104" y="68923"/>
                    </a:lnTo>
                    <a:lnTo>
                      <a:pt x="1061104" y="68923"/>
                    </a:lnTo>
                    <a:lnTo>
                      <a:pt x="1073277" y="69666"/>
                    </a:lnTo>
                    <a:lnTo>
                      <a:pt x="1073277" y="69666"/>
                    </a:lnTo>
                    <a:lnTo>
                      <a:pt x="1091336" y="70809"/>
                    </a:lnTo>
                    <a:lnTo>
                      <a:pt x="1091336" y="70809"/>
                    </a:lnTo>
                    <a:lnTo>
                      <a:pt x="1103509" y="71552"/>
                    </a:lnTo>
                    <a:lnTo>
                      <a:pt x="1103509" y="71552"/>
                    </a:lnTo>
                    <a:lnTo>
                      <a:pt x="1118654" y="72466"/>
                    </a:lnTo>
                    <a:lnTo>
                      <a:pt x="1118654" y="72466"/>
                    </a:lnTo>
                    <a:lnTo>
                      <a:pt x="1133742" y="73438"/>
                    </a:lnTo>
                    <a:lnTo>
                      <a:pt x="1133742" y="73438"/>
                    </a:lnTo>
                    <a:lnTo>
                      <a:pt x="1151801" y="74524"/>
                    </a:lnTo>
                    <a:lnTo>
                      <a:pt x="1151801" y="74524"/>
                    </a:lnTo>
                    <a:lnTo>
                      <a:pt x="1163974" y="75266"/>
                    </a:lnTo>
                    <a:lnTo>
                      <a:pt x="1163974" y="75266"/>
                    </a:lnTo>
                    <a:lnTo>
                      <a:pt x="1179119" y="76181"/>
                    </a:lnTo>
                    <a:lnTo>
                      <a:pt x="1179119" y="76181"/>
                    </a:lnTo>
                    <a:lnTo>
                      <a:pt x="1197121" y="77324"/>
                    </a:lnTo>
                    <a:lnTo>
                      <a:pt x="1197121" y="77324"/>
                    </a:lnTo>
                    <a:lnTo>
                      <a:pt x="1212266" y="78238"/>
                    </a:lnTo>
                    <a:lnTo>
                      <a:pt x="1212266" y="78238"/>
                    </a:lnTo>
                    <a:lnTo>
                      <a:pt x="1224439" y="78981"/>
                    </a:lnTo>
                    <a:lnTo>
                      <a:pt x="1224439" y="78981"/>
                    </a:lnTo>
                    <a:lnTo>
                      <a:pt x="1239584" y="79896"/>
                    </a:lnTo>
                    <a:lnTo>
                      <a:pt x="1239584" y="79896"/>
                    </a:lnTo>
                    <a:lnTo>
                      <a:pt x="1241469" y="80010"/>
                    </a:lnTo>
                    <a:lnTo>
                      <a:pt x="1242498" y="80067"/>
                    </a:lnTo>
                    <a:lnTo>
                      <a:pt x="1242498" y="80067"/>
                    </a:lnTo>
                    <a:lnTo>
                      <a:pt x="1254671" y="80867"/>
                    </a:lnTo>
                    <a:lnTo>
                      <a:pt x="1254671" y="80867"/>
                    </a:lnTo>
                    <a:lnTo>
                      <a:pt x="1272731" y="81953"/>
                    </a:lnTo>
                    <a:lnTo>
                      <a:pt x="1272731" y="81953"/>
                    </a:lnTo>
                    <a:lnTo>
                      <a:pt x="1287818" y="82868"/>
                    </a:lnTo>
                    <a:lnTo>
                      <a:pt x="1287818" y="82868"/>
                    </a:lnTo>
                    <a:lnTo>
                      <a:pt x="1300048" y="83610"/>
                    </a:lnTo>
                    <a:lnTo>
                      <a:pt x="1300048" y="83610"/>
                    </a:lnTo>
                    <a:lnTo>
                      <a:pt x="1315136" y="84582"/>
                    </a:lnTo>
                    <a:lnTo>
                      <a:pt x="1315136" y="84582"/>
                    </a:lnTo>
                    <a:lnTo>
                      <a:pt x="1333195" y="85668"/>
                    </a:lnTo>
                    <a:lnTo>
                      <a:pt x="1333195" y="85668"/>
                    </a:lnTo>
                    <a:lnTo>
                      <a:pt x="1348340" y="86582"/>
                    </a:lnTo>
                    <a:lnTo>
                      <a:pt x="1348340" y="86582"/>
                    </a:lnTo>
                    <a:lnTo>
                      <a:pt x="1360513" y="87325"/>
                    </a:lnTo>
                    <a:lnTo>
                      <a:pt x="1360513" y="87325"/>
                    </a:lnTo>
                    <a:lnTo>
                      <a:pt x="1375657" y="88297"/>
                    </a:lnTo>
                    <a:lnTo>
                      <a:pt x="1375657" y="88297"/>
                    </a:lnTo>
                    <a:lnTo>
                      <a:pt x="1393660" y="89383"/>
                    </a:lnTo>
                    <a:lnTo>
                      <a:pt x="1393660" y="89383"/>
                    </a:lnTo>
                    <a:lnTo>
                      <a:pt x="1405890" y="90126"/>
                    </a:lnTo>
                    <a:lnTo>
                      <a:pt x="1405890" y="90126"/>
                    </a:lnTo>
                    <a:lnTo>
                      <a:pt x="1420978" y="91097"/>
                    </a:lnTo>
                    <a:lnTo>
                      <a:pt x="1420978" y="91097"/>
                    </a:lnTo>
                    <a:lnTo>
                      <a:pt x="1439037" y="92183"/>
                    </a:lnTo>
                    <a:lnTo>
                      <a:pt x="1439037" y="92183"/>
                    </a:lnTo>
                    <a:lnTo>
                      <a:pt x="1452239" y="92983"/>
                    </a:lnTo>
                    <a:lnTo>
                      <a:pt x="1466355" y="93840"/>
                    </a:lnTo>
                    <a:lnTo>
                      <a:pt x="1466355" y="93840"/>
                    </a:lnTo>
                    <a:lnTo>
                      <a:pt x="1481442" y="94812"/>
                    </a:lnTo>
                    <a:lnTo>
                      <a:pt x="1481442" y="94812"/>
                    </a:lnTo>
                    <a:lnTo>
                      <a:pt x="1499502" y="95898"/>
                    </a:lnTo>
                    <a:lnTo>
                      <a:pt x="1499502" y="95898"/>
                    </a:lnTo>
                    <a:lnTo>
                      <a:pt x="1514589" y="96812"/>
                    </a:lnTo>
                    <a:lnTo>
                      <a:pt x="1514818" y="93098"/>
                    </a:lnTo>
                    <a:lnTo>
                      <a:pt x="1496816" y="92012"/>
                    </a:lnTo>
                    <a:lnTo>
                      <a:pt x="1496816" y="92012"/>
                    </a:lnTo>
                    <a:lnTo>
                      <a:pt x="1484586" y="91269"/>
                    </a:lnTo>
                    <a:lnTo>
                      <a:pt x="1484586" y="91269"/>
                    </a:lnTo>
                    <a:lnTo>
                      <a:pt x="1466583" y="90126"/>
                    </a:lnTo>
                    <a:lnTo>
                      <a:pt x="1466583" y="90126"/>
                    </a:lnTo>
                    <a:lnTo>
                      <a:pt x="1454353" y="89383"/>
                    </a:lnTo>
                    <a:lnTo>
                      <a:pt x="1454353" y="89383"/>
                    </a:lnTo>
                    <a:lnTo>
                      <a:pt x="1436294" y="88297"/>
                    </a:lnTo>
                    <a:lnTo>
                      <a:pt x="1436294" y="88297"/>
                    </a:lnTo>
                    <a:lnTo>
                      <a:pt x="1424121" y="87554"/>
                    </a:lnTo>
                    <a:lnTo>
                      <a:pt x="1424121" y="87554"/>
                    </a:lnTo>
                    <a:lnTo>
                      <a:pt x="1409034" y="86640"/>
                    </a:lnTo>
                    <a:lnTo>
                      <a:pt x="1409034" y="86640"/>
                    </a:lnTo>
                    <a:lnTo>
                      <a:pt x="1390974" y="85497"/>
                    </a:lnTo>
                    <a:lnTo>
                      <a:pt x="1390974" y="85497"/>
                    </a:lnTo>
                    <a:lnTo>
                      <a:pt x="1378801" y="84754"/>
                    </a:lnTo>
                    <a:lnTo>
                      <a:pt x="1378801" y="84754"/>
                    </a:lnTo>
                    <a:lnTo>
                      <a:pt x="1363656" y="83839"/>
                    </a:lnTo>
                    <a:lnTo>
                      <a:pt x="1363656" y="83839"/>
                    </a:lnTo>
                    <a:lnTo>
                      <a:pt x="1348568" y="82925"/>
                    </a:lnTo>
                    <a:lnTo>
                      <a:pt x="1348568" y="82925"/>
                    </a:lnTo>
                    <a:lnTo>
                      <a:pt x="1330510" y="81782"/>
                    </a:lnTo>
                    <a:lnTo>
                      <a:pt x="1330510" y="81782"/>
                    </a:lnTo>
                    <a:lnTo>
                      <a:pt x="1318337" y="81039"/>
                    </a:lnTo>
                    <a:lnTo>
                      <a:pt x="1318337" y="81039"/>
                    </a:lnTo>
                    <a:lnTo>
                      <a:pt x="1303192" y="80124"/>
                    </a:lnTo>
                    <a:lnTo>
                      <a:pt x="1303192" y="80124"/>
                    </a:lnTo>
                    <a:lnTo>
                      <a:pt x="1288047" y="79153"/>
                    </a:lnTo>
                    <a:lnTo>
                      <a:pt x="1288047" y="79153"/>
                    </a:lnTo>
                    <a:lnTo>
                      <a:pt x="1270044" y="78067"/>
                    </a:lnTo>
                    <a:lnTo>
                      <a:pt x="1270044" y="78067"/>
                    </a:lnTo>
                    <a:lnTo>
                      <a:pt x="1254900" y="77153"/>
                    </a:lnTo>
                    <a:lnTo>
                      <a:pt x="1254900" y="77153"/>
                    </a:lnTo>
                    <a:lnTo>
                      <a:pt x="1242727" y="76410"/>
                    </a:lnTo>
                    <a:lnTo>
                      <a:pt x="1242727" y="76410"/>
                    </a:lnTo>
                    <a:lnTo>
                      <a:pt x="1227582" y="75438"/>
                    </a:lnTo>
                    <a:lnTo>
                      <a:pt x="1227582" y="75438"/>
                    </a:lnTo>
                    <a:lnTo>
                      <a:pt x="1209580" y="74352"/>
                    </a:lnTo>
                    <a:lnTo>
                      <a:pt x="1209580" y="74352"/>
                    </a:lnTo>
                    <a:lnTo>
                      <a:pt x="1194435" y="73438"/>
                    </a:lnTo>
                    <a:lnTo>
                      <a:pt x="1194435" y="73438"/>
                    </a:lnTo>
                    <a:lnTo>
                      <a:pt x="1182262" y="72695"/>
                    </a:lnTo>
                    <a:lnTo>
                      <a:pt x="1182262" y="72695"/>
                    </a:lnTo>
                    <a:lnTo>
                      <a:pt x="1167117" y="71723"/>
                    </a:lnTo>
                    <a:lnTo>
                      <a:pt x="1167117" y="71723"/>
                    </a:lnTo>
                    <a:lnTo>
                      <a:pt x="1149116" y="70637"/>
                    </a:lnTo>
                    <a:lnTo>
                      <a:pt x="1149116" y="70637"/>
                    </a:lnTo>
                    <a:lnTo>
                      <a:pt x="1136885" y="69895"/>
                    </a:lnTo>
                    <a:lnTo>
                      <a:pt x="1136885" y="69895"/>
                    </a:lnTo>
                    <a:lnTo>
                      <a:pt x="1121798" y="68980"/>
                    </a:lnTo>
                    <a:lnTo>
                      <a:pt x="1121798" y="68980"/>
                    </a:lnTo>
                    <a:lnTo>
                      <a:pt x="1106653" y="68009"/>
                    </a:lnTo>
                    <a:lnTo>
                      <a:pt x="1106653" y="68009"/>
                    </a:lnTo>
                    <a:lnTo>
                      <a:pt x="1088650" y="66923"/>
                    </a:lnTo>
                    <a:lnTo>
                      <a:pt x="1088650" y="66923"/>
                    </a:lnTo>
                    <a:lnTo>
                      <a:pt x="1076420" y="66180"/>
                    </a:lnTo>
                    <a:lnTo>
                      <a:pt x="1076420" y="66180"/>
                    </a:lnTo>
                    <a:lnTo>
                      <a:pt x="1061332" y="65208"/>
                    </a:lnTo>
                    <a:lnTo>
                      <a:pt x="1061332" y="65208"/>
                    </a:lnTo>
                    <a:lnTo>
                      <a:pt x="1043274" y="64122"/>
                    </a:lnTo>
                    <a:lnTo>
                      <a:pt x="1043274" y="64122"/>
                    </a:lnTo>
                    <a:lnTo>
                      <a:pt x="1028186" y="63208"/>
                    </a:lnTo>
                    <a:lnTo>
                      <a:pt x="1028186" y="63208"/>
                    </a:lnTo>
                    <a:lnTo>
                      <a:pt x="1015956" y="62465"/>
                    </a:lnTo>
                    <a:lnTo>
                      <a:pt x="1015956" y="62465"/>
                    </a:lnTo>
                    <a:lnTo>
                      <a:pt x="1000868" y="61493"/>
                    </a:lnTo>
                    <a:lnTo>
                      <a:pt x="1000868" y="61493"/>
                    </a:lnTo>
                    <a:lnTo>
                      <a:pt x="985723" y="60579"/>
                    </a:lnTo>
                    <a:lnTo>
                      <a:pt x="985723" y="60579"/>
                    </a:lnTo>
                    <a:lnTo>
                      <a:pt x="967721" y="59493"/>
                    </a:lnTo>
                    <a:lnTo>
                      <a:pt x="967721" y="59493"/>
                    </a:lnTo>
                    <a:lnTo>
                      <a:pt x="955491" y="58750"/>
                    </a:lnTo>
                    <a:lnTo>
                      <a:pt x="955491" y="58750"/>
                    </a:lnTo>
                    <a:lnTo>
                      <a:pt x="940404" y="57779"/>
                    </a:lnTo>
                    <a:lnTo>
                      <a:pt x="940404" y="57779"/>
                    </a:lnTo>
                    <a:lnTo>
                      <a:pt x="922344" y="56693"/>
                    </a:lnTo>
                    <a:lnTo>
                      <a:pt x="922344" y="56693"/>
                    </a:lnTo>
                    <a:lnTo>
                      <a:pt x="907256" y="55778"/>
                    </a:lnTo>
                    <a:lnTo>
                      <a:pt x="907256" y="55778"/>
                    </a:lnTo>
                    <a:lnTo>
                      <a:pt x="895026" y="55035"/>
                    </a:lnTo>
                    <a:lnTo>
                      <a:pt x="895026" y="55035"/>
                    </a:lnTo>
                    <a:lnTo>
                      <a:pt x="879938" y="54064"/>
                    </a:lnTo>
                    <a:lnTo>
                      <a:pt x="879938" y="54064"/>
                    </a:lnTo>
                    <a:lnTo>
                      <a:pt x="861880" y="52978"/>
                    </a:lnTo>
                    <a:lnTo>
                      <a:pt x="861880" y="52978"/>
                    </a:lnTo>
                    <a:lnTo>
                      <a:pt x="849707" y="52235"/>
                    </a:lnTo>
                    <a:lnTo>
                      <a:pt x="849707" y="52235"/>
                    </a:lnTo>
                    <a:lnTo>
                      <a:pt x="831647" y="51092"/>
                    </a:lnTo>
                    <a:lnTo>
                      <a:pt x="831647" y="51092"/>
                    </a:lnTo>
                    <a:lnTo>
                      <a:pt x="819474" y="50349"/>
                    </a:lnTo>
                    <a:lnTo>
                      <a:pt x="819474" y="50349"/>
                    </a:lnTo>
                    <a:lnTo>
                      <a:pt x="801414" y="49263"/>
                    </a:lnTo>
                    <a:lnTo>
                      <a:pt x="801414" y="49263"/>
                    </a:lnTo>
                    <a:lnTo>
                      <a:pt x="789241" y="48520"/>
                    </a:lnTo>
                    <a:lnTo>
                      <a:pt x="789241" y="48520"/>
                    </a:lnTo>
                    <a:lnTo>
                      <a:pt x="787356" y="48406"/>
                    </a:lnTo>
                    <a:lnTo>
                      <a:pt x="786270" y="48349"/>
                    </a:lnTo>
                    <a:lnTo>
                      <a:pt x="786270" y="48349"/>
                    </a:lnTo>
                    <a:lnTo>
                      <a:pt x="774097" y="47549"/>
                    </a:lnTo>
                    <a:lnTo>
                      <a:pt x="774097" y="47549"/>
                    </a:lnTo>
                    <a:lnTo>
                      <a:pt x="758952" y="46635"/>
                    </a:lnTo>
                    <a:lnTo>
                      <a:pt x="758952" y="46635"/>
                    </a:lnTo>
                    <a:lnTo>
                      <a:pt x="740950" y="45549"/>
                    </a:lnTo>
                    <a:lnTo>
                      <a:pt x="740950" y="45549"/>
                    </a:lnTo>
                    <a:lnTo>
                      <a:pt x="728720" y="44806"/>
                    </a:lnTo>
                    <a:lnTo>
                      <a:pt x="728720" y="44806"/>
                    </a:lnTo>
                    <a:lnTo>
                      <a:pt x="713632" y="43834"/>
                    </a:lnTo>
                    <a:lnTo>
                      <a:pt x="713632" y="43834"/>
                    </a:lnTo>
                    <a:lnTo>
                      <a:pt x="698487" y="42920"/>
                    </a:lnTo>
                    <a:lnTo>
                      <a:pt x="698487" y="42920"/>
                    </a:lnTo>
                    <a:lnTo>
                      <a:pt x="680485" y="41834"/>
                    </a:lnTo>
                    <a:lnTo>
                      <a:pt x="680485" y="41834"/>
                    </a:lnTo>
                    <a:lnTo>
                      <a:pt x="668255" y="41091"/>
                    </a:lnTo>
                    <a:lnTo>
                      <a:pt x="668255" y="41091"/>
                    </a:lnTo>
                    <a:lnTo>
                      <a:pt x="653168" y="40119"/>
                    </a:lnTo>
                    <a:lnTo>
                      <a:pt x="653168" y="40119"/>
                    </a:lnTo>
                    <a:lnTo>
                      <a:pt x="638023" y="39205"/>
                    </a:lnTo>
                    <a:lnTo>
                      <a:pt x="638023" y="39205"/>
                    </a:lnTo>
                    <a:lnTo>
                      <a:pt x="620020" y="38119"/>
                    </a:lnTo>
                    <a:lnTo>
                      <a:pt x="620020" y="38119"/>
                    </a:lnTo>
                    <a:lnTo>
                      <a:pt x="607790" y="37376"/>
                    </a:lnTo>
                    <a:lnTo>
                      <a:pt x="607790" y="37376"/>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90"/>
                    </a:lnTo>
                    <a:lnTo>
                      <a:pt x="486861" y="29890"/>
                    </a:lnTo>
                    <a:lnTo>
                      <a:pt x="471774" y="28975"/>
                    </a:lnTo>
                    <a:lnTo>
                      <a:pt x="471774" y="28975"/>
                    </a:lnTo>
                    <a:lnTo>
                      <a:pt x="453714" y="27889"/>
                    </a:lnTo>
                    <a:lnTo>
                      <a:pt x="453714" y="27889"/>
                    </a:lnTo>
                    <a:lnTo>
                      <a:pt x="441541" y="27146"/>
                    </a:lnTo>
                    <a:lnTo>
                      <a:pt x="441541" y="27146"/>
                    </a:lnTo>
                    <a:lnTo>
                      <a:pt x="426396" y="26175"/>
                    </a:lnTo>
                    <a:lnTo>
                      <a:pt x="426396" y="26175"/>
                    </a:lnTo>
                    <a:lnTo>
                      <a:pt x="408394" y="25089"/>
                    </a:lnTo>
                    <a:lnTo>
                      <a:pt x="408394" y="25089"/>
                    </a:lnTo>
                    <a:lnTo>
                      <a:pt x="393250" y="24175"/>
                    </a:lnTo>
                    <a:lnTo>
                      <a:pt x="393250" y="24175"/>
                    </a:lnTo>
                    <a:lnTo>
                      <a:pt x="381077" y="23432"/>
                    </a:lnTo>
                    <a:lnTo>
                      <a:pt x="381077" y="23432"/>
                    </a:lnTo>
                    <a:lnTo>
                      <a:pt x="363017" y="22289"/>
                    </a:lnTo>
                    <a:lnTo>
                      <a:pt x="363017" y="22289"/>
                    </a:lnTo>
                    <a:lnTo>
                      <a:pt x="350844" y="21546"/>
                    </a:lnTo>
                    <a:lnTo>
                      <a:pt x="350844" y="21546"/>
                    </a:lnTo>
                    <a:lnTo>
                      <a:pt x="332785" y="20460"/>
                    </a:lnTo>
                    <a:lnTo>
                      <a:pt x="332785" y="20460"/>
                    </a:lnTo>
                    <a:lnTo>
                      <a:pt x="320612" y="19717"/>
                    </a:lnTo>
                    <a:lnTo>
                      <a:pt x="320612" y="19717"/>
                    </a:lnTo>
                    <a:lnTo>
                      <a:pt x="305467" y="18745"/>
                    </a:lnTo>
                    <a:lnTo>
                      <a:pt x="305467" y="18745"/>
                    </a:lnTo>
                    <a:lnTo>
                      <a:pt x="290379" y="17831"/>
                    </a:lnTo>
                    <a:lnTo>
                      <a:pt x="290379" y="17831"/>
                    </a:lnTo>
                    <a:lnTo>
                      <a:pt x="272320" y="16745"/>
                    </a:lnTo>
                    <a:lnTo>
                      <a:pt x="272320" y="16745"/>
                    </a:lnTo>
                    <a:lnTo>
                      <a:pt x="260147" y="15945"/>
                    </a:lnTo>
                    <a:lnTo>
                      <a:pt x="260147" y="15945"/>
                    </a:lnTo>
                    <a:lnTo>
                      <a:pt x="245002" y="15030"/>
                    </a:lnTo>
                    <a:lnTo>
                      <a:pt x="245002" y="15030"/>
                    </a:lnTo>
                    <a:lnTo>
                      <a:pt x="229857" y="14116"/>
                    </a:lnTo>
                    <a:lnTo>
                      <a:pt x="229857" y="14116"/>
                    </a:lnTo>
                    <a:lnTo>
                      <a:pt x="214770" y="13202"/>
                    </a:lnTo>
                    <a:lnTo>
                      <a:pt x="214770" y="13202"/>
                    </a:lnTo>
                    <a:lnTo>
                      <a:pt x="199625" y="12230"/>
                    </a:lnTo>
                    <a:lnTo>
                      <a:pt x="199625" y="12230"/>
                    </a:lnTo>
                    <a:lnTo>
                      <a:pt x="184538" y="11316"/>
                    </a:lnTo>
                    <a:lnTo>
                      <a:pt x="184538" y="11316"/>
                    </a:lnTo>
                    <a:lnTo>
                      <a:pt x="169393" y="10401"/>
                    </a:lnTo>
                    <a:lnTo>
                      <a:pt x="169393" y="10401"/>
                    </a:lnTo>
                    <a:lnTo>
                      <a:pt x="154305" y="9487"/>
                    </a:lnTo>
                    <a:lnTo>
                      <a:pt x="154305" y="9487"/>
                    </a:lnTo>
                    <a:lnTo>
                      <a:pt x="139160" y="8515"/>
                    </a:lnTo>
                    <a:lnTo>
                      <a:pt x="139160" y="8515"/>
                    </a:lnTo>
                    <a:lnTo>
                      <a:pt x="124073" y="7601"/>
                    </a:lnTo>
                    <a:lnTo>
                      <a:pt x="124073" y="7601"/>
                    </a:lnTo>
                    <a:lnTo>
                      <a:pt x="108928" y="6686"/>
                    </a:lnTo>
                    <a:lnTo>
                      <a:pt x="108928" y="6686"/>
                    </a:lnTo>
                    <a:lnTo>
                      <a:pt x="93841" y="5772"/>
                    </a:lnTo>
                    <a:lnTo>
                      <a:pt x="93841" y="5772"/>
                    </a:lnTo>
                    <a:lnTo>
                      <a:pt x="78696" y="4801"/>
                    </a:lnTo>
                    <a:lnTo>
                      <a:pt x="78696" y="4801"/>
                    </a:lnTo>
                    <a:lnTo>
                      <a:pt x="63608" y="3886"/>
                    </a:lnTo>
                    <a:lnTo>
                      <a:pt x="63608" y="3886"/>
                    </a:lnTo>
                    <a:lnTo>
                      <a:pt x="48463" y="2972"/>
                    </a:lnTo>
                    <a:lnTo>
                      <a:pt x="48463" y="2972"/>
                    </a:lnTo>
                    <a:lnTo>
                      <a:pt x="33376" y="2057"/>
                    </a:lnTo>
                    <a:lnTo>
                      <a:pt x="33376" y="2057"/>
                    </a:lnTo>
                    <a:lnTo>
                      <a:pt x="18231" y="1086"/>
                    </a:lnTo>
                    <a:lnTo>
                      <a:pt x="18231" y="1086"/>
                    </a:lnTo>
                    <a:lnTo>
                      <a:pt x="229"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58"/>
              <p:cNvSpPr/>
              <p:nvPr/>
            </p:nvSpPr>
            <p:spPr>
              <a:xfrm rot="-193996">
                <a:off x="6681940" y="5881070"/>
                <a:ext cx="1514817" cy="96811"/>
              </a:xfrm>
              <a:custGeom>
                <a:rect b="b" l="l" r="r" t="t"/>
                <a:pathLst>
                  <a:path extrusionOk="0" h="96811" w="1514817">
                    <a:moveTo>
                      <a:pt x="18002" y="4800"/>
                    </a:moveTo>
                    <a:lnTo>
                      <a:pt x="30232" y="5543"/>
                    </a:lnTo>
                    <a:lnTo>
                      <a:pt x="30232" y="5543"/>
                    </a:lnTo>
                    <a:lnTo>
                      <a:pt x="45320" y="6458"/>
                    </a:lnTo>
                    <a:lnTo>
                      <a:pt x="45320" y="6458"/>
                    </a:lnTo>
                    <a:lnTo>
                      <a:pt x="60465" y="7430"/>
                    </a:lnTo>
                    <a:lnTo>
                      <a:pt x="60465" y="7430"/>
                    </a:lnTo>
                    <a:lnTo>
                      <a:pt x="75552" y="8344"/>
                    </a:lnTo>
                    <a:lnTo>
                      <a:pt x="75552" y="8344"/>
                    </a:lnTo>
                    <a:lnTo>
                      <a:pt x="90697" y="9258"/>
                    </a:lnTo>
                    <a:lnTo>
                      <a:pt x="90697" y="9258"/>
                    </a:lnTo>
                    <a:lnTo>
                      <a:pt x="105785" y="10173"/>
                    </a:lnTo>
                    <a:lnTo>
                      <a:pt x="105785" y="10173"/>
                    </a:lnTo>
                    <a:lnTo>
                      <a:pt x="120929" y="11144"/>
                    </a:lnTo>
                    <a:lnTo>
                      <a:pt x="120929" y="11144"/>
                    </a:lnTo>
                    <a:lnTo>
                      <a:pt x="136017" y="12059"/>
                    </a:lnTo>
                    <a:lnTo>
                      <a:pt x="136017" y="12059"/>
                    </a:lnTo>
                    <a:lnTo>
                      <a:pt x="151162" y="12973"/>
                    </a:lnTo>
                    <a:lnTo>
                      <a:pt x="151162" y="12973"/>
                    </a:lnTo>
                    <a:lnTo>
                      <a:pt x="166249" y="13887"/>
                    </a:lnTo>
                    <a:lnTo>
                      <a:pt x="166249" y="13887"/>
                    </a:lnTo>
                    <a:lnTo>
                      <a:pt x="181394" y="14859"/>
                    </a:lnTo>
                    <a:lnTo>
                      <a:pt x="181394" y="14859"/>
                    </a:lnTo>
                    <a:lnTo>
                      <a:pt x="196482" y="15773"/>
                    </a:lnTo>
                    <a:lnTo>
                      <a:pt x="196482" y="15773"/>
                    </a:lnTo>
                    <a:lnTo>
                      <a:pt x="214541" y="16859"/>
                    </a:lnTo>
                    <a:lnTo>
                      <a:pt x="214541" y="16859"/>
                    </a:lnTo>
                    <a:lnTo>
                      <a:pt x="229629" y="17831"/>
                    </a:lnTo>
                    <a:lnTo>
                      <a:pt x="229629" y="17831"/>
                    </a:lnTo>
                    <a:lnTo>
                      <a:pt x="241859" y="18574"/>
                    </a:lnTo>
                    <a:lnTo>
                      <a:pt x="241859" y="18574"/>
                    </a:lnTo>
                    <a:lnTo>
                      <a:pt x="256947" y="19488"/>
                    </a:lnTo>
                    <a:lnTo>
                      <a:pt x="256947" y="19488"/>
                    </a:lnTo>
                    <a:lnTo>
                      <a:pt x="275006" y="20574"/>
                    </a:lnTo>
                    <a:lnTo>
                      <a:pt x="275006" y="20574"/>
                    </a:lnTo>
                    <a:lnTo>
                      <a:pt x="287179" y="21374"/>
                    </a:lnTo>
                    <a:lnTo>
                      <a:pt x="287179" y="21374"/>
                    </a:lnTo>
                    <a:lnTo>
                      <a:pt x="302324" y="22289"/>
                    </a:lnTo>
                    <a:lnTo>
                      <a:pt x="302324" y="22289"/>
                    </a:lnTo>
                    <a:lnTo>
                      <a:pt x="317468" y="23203"/>
                    </a:lnTo>
                    <a:lnTo>
                      <a:pt x="317468" y="23203"/>
                    </a:lnTo>
                    <a:lnTo>
                      <a:pt x="335471" y="24289"/>
                    </a:lnTo>
                    <a:lnTo>
                      <a:pt x="335471" y="24289"/>
                    </a:lnTo>
                    <a:lnTo>
                      <a:pt x="347644" y="25089"/>
                    </a:lnTo>
                    <a:lnTo>
                      <a:pt x="347644" y="25089"/>
                    </a:lnTo>
                    <a:lnTo>
                      <a:pt x="362788" y="26004"/>
                    </a:lnTo>
                    <a:lnTo>
                      <a:pt x="362788" y="26004"/>
                    </a:lnTo>
                    <a:lnTo>
                      <a:pt x="377933" y="26917"/>
                    </a:lnTo>
                    <a:lnTo>
                      <a:pt x="377933" y="26917"/>
                    </a:lnTo>
                    <a:lnTo>
                      <a:pt x="395935" y="28061"/>
                    </a:lnTo>
                    <a:lnTo>
                      <a:pt x="395935" y="28061"/>
                    </a:lnTo>
                    <a:lnTo>
                      <a:pt x="408166" y="28804"/>
                    </a:lnTo>
                    <a:lnTo>
                      <a:pt x="408166" y="28804"/>
                    </a:lnTo>
                    <a:lnTo>
                      <a:pt x="423253" y="29718"/>
                    </a:lnTo>
                    <a:lnTo>
                      <a:pt x="423253" y="29718"/>
                    </a:lnTo>
                    <a:lnTo>
                      <a:pt x="439426" y="30690"/>
                    </a:lnTo>
                    <a:lnTo>
                      <a:pt x="456400" y="31775"/>
                    </a:lnTo>
                    <a:lnTo>
                      <a:pt x="456400" y="31775"/>
                    </a:lnTo>
                    <a:lnTo>
                      <a:pt x="468630" y="32518"/>
                    </a:lnTo>
                    <a:lnTo>
                      <a:pt x="468630" y="32518"/>
                    </a:lnTo>
                    <a:lnTo>
                      <a:pt x="483718" y="33433"/>
                    </a:lnTo>
                    <a:lnTo>
                      <a:pt x="483718" y="33433"/>
                    </a:lnTo>
                    <a:lnTo>
                      <a:pt x="501777" y="34519"/>
                    </a:lnTo>
                    <a:lnTo>
                      <a:pt x="501777" y="34519"/>
                    </a:lnTo>
                    <a:lnTo>
                      <a:pt x="513950" y="35262"/>
                    </a:lnTo>
                    <a:lnTo>
                      <a:pt x="513950" y="35262"/>
                    </a:lnTo>
                    <a:lnTo>
                      <a:pt x="529094" y="36233"/>
                    </a:lnTo>
                    <a:lnTo>
                      <a:pt x="529094" y="36233"/>
                    </a:lnTo>
                    <a:lnTo>
                      <a:pt x="544182" y="37148"/>
                    </a:lnTo>
                    <a:lnTo>
                      <a:pt x="544182" y="37148"/>
                    </a:lnTo>
                    <a:lnTo>
                      <a:pt x="562242" y="38233"/>
                    </a:lnTo>
                    <a:lnTo>
                      <a:pt x="562242" y="38233"/>
                    </a:lnTo>
                    <a:lnTo>
                      <a:pt x="574415" y="39033"/>
                    </a:lnTo>
                    <a:lnTo>
                      <a:pt x="574415" y="39033"/>
                    </a:lnTo>
                    <a:lnTo>
                      <a:pt x="589560" y="39948"/>
                    </a:lnTo>
                    <a:lnTo>
                      <a:pt x="589560" y="39948"/>
                    </a:lnTo>
                    <a:lnTo>
                      <a:pt x="604647" y="40862"/>
                    </a:lnTo>
                    <a:lnTo>
                      <a:pt x="604647" y="40862"/>
                    </a:lnTo>
                    <a:lnTo>
                      <a:pt x="622706" y="41948"/>
                    </a:lnTo>
                    <a:lnTo>
                      <a:pt x="622706" y="41948"/>
                    </a:lnTo>
                    <a:lnTo>
                      <a:pt x="634879" y="42748"/>
                    </a:lnTo>
                    <a:lnTo>
                      <a:pt x="634879" y="42748"/>
                    </a:lnTo>
                    <a:lnTo>
                      <a:pt x="652939" y="43834"/>
                    </a:lnTo>
                    <a:lnTo>
                      <a:pt x="652939" y="43834"/>
                    </a:lnTo>
                    <a:lnTo>
                      <a:pt x="665112" y="44577"/>
                    </a:lnTo>
                    <a:lnTo>
                      <a:pt x="665112" y="44577"/>
                    </a:lnTo>
                    <a:lnTo>
                      <a:pt x="683171" y="45720"/>
                    </a:lnTo>
                    <a:lnTo>
                      <a:pt x="683171" y="45720"/>
                    </a:lnTo>
                    <a:lnTo>
                      <a:pt x="698259" y="46635"/>
                    </a:lnTo>
                    <a:lnTo>
                      <a:pt x="698259" y="46635"/>
                    </a:lnTo>
                    <a:lnTo>
                      <a:pt x="710489" y="47378"/>
                    </a:lnTo>
                    <a:lnTo>
                      <a:pt x="710489" y="47378"/>
                    </a:lnTo>
                    <a:lnTo>
                      <a:pt x="725576" y="48291"/>
                    </a:lnTo>
                    <a:lnTo>
                      <a:pt x="725576" y="48291"/>
                    </a:lnTo>
                    <a:lnTo>
                      <a:pt x="743636" y="49435"/>
                    </a:lnTo>
                    <a:lnTo>
                      <a:pt x="743636" y="49435"/>
                    </a:lnTo>
                    <a:lnTo>
                      <a:pt x="755809" y="50178"/>
                    </a:lnTo>
                    <a:lnTo>
                      <a:pt x="755809" y="50178"/>
                    </a:lnTo>
                    <a:lnTo>
                      <a:pt x="770954" y="51092"/>
                    </a:lnTo>
                    <a:lnTo>
                      <a:pt x="770954" y="51092"/>
                    </a:lnTo>
                    <a:lnTo>
                      <a:pt x="789013" y="52178"/>
                    </a:lnTo>
                    <a:lnTo>
                      <a:pt x="789013" y="52178"/>
                    </a:lnTo>
                    <a:lnTo>
                      <a:pt x="804100" y="53150"/>
                    </a:lnTo>
                    <a:lnTo>
                      <a:pt x="804100" y="53150"/>
                    </a:lnTo>
                    <a:lnTo>
                      <a:pt x="816273" y="53892"/>
                    </a:lnTo>
                    <a:lnTo>
                      <a:pt x="816273" y="53892"/>
                    </a:lnTo>
                    <a:lnTo>
                      <a:pt x="831418" y="54807"/>
                    </a:lnTo>
                    <a:lnTo>
                      <a:pt x="831418" y="54807"/>
                    </a:lnTo>
                    <a:lnTo>
                      <a:pt x="849478" y="55893"/>
                    </a:lnTo>
                    <a:lnTo>
                      <a:pt x="849478" y="55893"/>
                    </a:lnTo>
                    <a:lnTo>
                      <a:pt x="864565" y="56864"/>
                    </a:lnTo>
                    <a:lnTo>
                      <a:pt x="864565" y="56864"/>
                    </a:lnTo>
                    <a:lnTo>
                      <a:pt x="876738" y="57607"/>
                    </a:lnTo>
                    <a:lnTo>
                      <a:pt x="876738" y="57607"/>
                    </a:lnTo>
                    <a:lnTo>
                      <a:pt x="891883" y="58522"/>
                    </a:lnTo>
                    <a:lnTo>
                      <a:pt x="891883" y="58522"/>
                    </a:lnTo>
                    <a:lnTo>
                      <a:pt x="907027" y="59436"/>
                    </a:lnTo>
                    <a:lnTo>
                      <a:pt x="907027" y="59436"/>
                    </a:lnTo>
                    <a:lnTo>
                      <a:pt x="908857" y="59551"/>
                    </a:lnTo>
                    <a:lnTo>
                      <a:pt x="909942" y="59664"/>
                    </a:lnTo>
                    <a:lnTo>
                      <a:pt x="909942" y="59664"/>
                    </a:lnTo>
                    <a:lnTo>
                      <a:pt x="925030" y="60579"/>
                    </a:lnTo>
                    <a:lnTo>
                      <a:pt x="925030" y="60579"/>
                    </a:lnTo>
                    <a:lnTo>
                      <a:pt x="937260" y="61322"/>
                    </a:lnTo>
                    <a:lnTo>
                      <a:pt x="937260" y="61322"/>
                    </a:lnTo>
                    <a:lnTo>
                      <a:pt x="952348" y="62236"/>
                    </a:lnTo>
                    <a:lnTo>
                      <a:pt x="952348" y="62236"/>
                    </a:lnTo>
                    <a:lnTo>
                      <a:pt x="970407" y="63379"/>
                    </a:lnTo>
                    <a:lnTo>
                      <a:pt x="970407" y="63379"/>
                    </a:lnTo>
                    <a:lnTo>
                      <a:pt x="982580" y="64122"/>
                    </a:lnTo>
                    <a:lnTo>
                      <a:pt x="982580" y="64122"/>
                    </a:lnTo>
                    <a:lnTo>
                      <a:pt x="997724" y="65037"/>
                    </a:lnTo>
                    <a:lnTo>
                      <a:pt x="997724" y="65037"/>
                    </a:lnTo>
                    <a:lnTo>
                      <a:pt x="1012812" y="65951"/>
                    </a:lnTo>
                    <a:lnTo>
                      <a:pt x="1012812" y="65951"/>
                    </a:lnTo>
                    <a:lnTo>
                      <a:pt x="1030872" y="67094"/>
                    </a:lnTo>
                    <a:lnTo>
                      <a:pt x="1030872" y="67094"/>
                    </a:lnTo>
                    <a:lnTo>
                      <a:pt x="1043045" y="67837"/>
                    </a:lnTo>
                    <a:lnTo>
                      <a:pt x="1043045" y="67837"/>
                    </a:lnTo>
                    <a:lnTo>
                      <a:pt x="1058190" y="68752"/>
                    </a:lnTo>
                    <a:lnTo>
                      <a:pt x="1058190" y="68752"/>
                    </a:lnTo>
                    <a:lnTo>
                      <a:pt x="1074363" y="69723"/>
                    </a:lnTo>
                    <a:lnTo>
                      <a:pt x="1091336" y="70809"/>
                    </a:lnTo>
                    <a:lnTo>
                      <a:pt x="1091336" y="70809"/>
                    </a:lnTo>
                    <a:lnTo>
                      <a:pt x="1103509" y="71552"/>
                    </a:lnTo>
                    <a:lnTo>
                      <a:pt x="1103509" y="71552"/>
                    </a:lnTo>
                    <a:lnTo>
                      <a:pt x="1119683" y="72523"/>
                    </a:lnTo>
                    <a:lnTo>
                      <a:pt x="1136656" y="73552"/>
                    </a:lnTo>
                    <a:lnTo>
                      <a:pt x="1136656" y="73552"/>
                    </a:lnTo>
                    <a:lnTo>
                      <a:pt x="1151801" y="74524"/>
                    </a:lnTo>
                    <a:lnTo>
                      <a:pt x="1151801" y="74524"/>
                    </a:lnTo>
                    <a:lnTo>
                      <a:pt x="1163974" y="75267"/>
                    </a:lnTo>
                    <a:lnTo>
                      <a:pt x="1163974" y="75267"/>
                    </a:lnTo>
                    <a:lnTo>
                      <a:pt x="1179119" y="76181"/>
                    </a:lnTo>
                    <a:lnTo>
                      <a:pt x="1179119" y="76181"/>
                    </a:lnTo>
                    <a:lnTo>
                      <a:pt x="1194206" y="77095"/>
                    </a:lnTo>
                    <a:lnTo>
                      <a:pt x="1194206" y="77095"/>
                    </a:lnTo>
                    <a:lnTo>
                      <a:pt x="1212266" y="78238"/>
                    </a:lnTo>
                    <a:lnTo>
                      <a:pt x="1212266" y="78238"/>
                    </a:lnTo>
                    <a:lnTo>
                      <a:pt x="1224439" y="78981"/>
                    </a:lnTo>
                    <a:lnTo>
                      <a:pt x="1224439" y="78981"/>
                    </a:lnTo>
                    <a:lnTo>
                      <a:pt x="1239584" y="79896"/>
                    </a:lnTo>
                    <a:lnTo>
                      <a:pt x="1239584" y="79896"/>
                    </a:lnTo>
                    <a:lnTo>
                      <a:pt x="1254671" y="80810"/>
                    </a:lnTo>
                    <a:lnTo>
                      <a:pt x="1254671" y="80810"/>
                    </a:lnTo>
                    <a:lnTo>
                      <a:pt x="1272730" y="81953"/>
                    </a:lnTo>
                    <a:lnTo>
                      <a:pt x="1272730" y="81953"/>
                    </a:lnTo>
                    <a:lnTo>
                      <a:pt x="1284903" y="82696"/>
                    </a:lnTo>
                    <a:lnTo>
                      <a:pt x="1284903" y="82696"/>
                    </a:lnTo>
                    <a:lnTo>
                      <a:pt x="1300048" y="83610"/>
                    </a:lnTo>
                    <a:lnTo>
                      <a:pt x="1300048" y="83610"/>
                    </a:lnTo>
                    <a:lnTo>
                      <a:pt x="1315136" y="84582"/>
                    </a:lnTo>
                    <a:lnTo>
                      <a:pt x="1315136" y="84582"/>
                    </a:lnTo>
                    <a:lnTo>
                      <a:pt x="1333195" y="85668"/>
                    </a:lnTo>
                    <a:lnTo>
                      <a:pt x="1333195" y="85668"/>
                    </a:lnTo>
                    <a:lnTo>
                      <a:pt x="1345368" y="86411"/>
                    </a:lnTo>
                    <a:lnTo>
                      <a:pt x="1345368" y="86411"/>
                    </a:lnTo>
                    <a:lnTo>
                      <a:pt x="1360513" y="87325"/>
                    </a:lnTo>
                    <a:lnTo>
                      <a:pt x="1360513" y="87325"/>
                    </a:lnTo>
                    <a:lnTo>
                      <a:pt x="1375657" y="88296"/>
                    </a:lnTo>
                    <a:lnTo>
                      <a:pt x="1375657" y="88296"/>
                    </a:lnTo>
                    <a:lnTo>
                      <a:pt x="1393660" y="89383"/>
                    </a:lnTo>
                    <a:lnTo>
                      <a:pt x="1393660" y="89383"/>
                    </a:lnTo>
                    <a:lnTo>
                      <a:pt x="1405890" y="90126"/>
                    </a:lnTo>
                    <a:lnTo>
                      <a:pt x="1405890" y="90126"/>
                    </a:lnTo>
                    <a:lnTo>
                      <a:pt x="1423892" y="91268"/>
                    </a:lnTo>
                    <a:lnTo>
                      <a:pt x="1423892" y="91268"/>
                    </a:lnTo>
                    <a:lnTo>
                      <a:pt x="1439037" y="92183"/>
                    </a:lnTo>
                    <a:lnTo>
                      <a:pt x="1439037" y="92183"/>
                    </a:lnTo>
                    <a:lnTo>
                      <a:pt x="1451210" y="92926"/>
                    </a:lnTo>
                    <a:lnTo>
                      <a:pt x="1451210" y="92926"/>
                    </a:lnTo>
                    <a:lnTo>
                      <a:pt x="1466355" y="93841"/>
                    </a:lnTo>
                    <a:lnTo>
                      <a:pt x="1466355" y="93841"/>
                    </a:lnTo>
                    <a:lnTo>
                      <a:pt x="1484357" y="94983"/>
                    </a:lnTo>
                    <a:lnTo>
                      <a:pt x="1484357" y="94983"/>
                    </a:lnTo>
                    <a:lnTo>
                      <a:pt x="1499502" y="95898"/>
                    </a:lnTo>
                    <a:lnTo>
                      <a:pt x="1499502" y="95898"/>
                    </a:lnTo>
                    <a:lnTo>
                      <a:pt x="1514589" y="96812"/>
                    </a:lnTo>
                    <a:lnTo>
                      <a:pt x="1514818" y="93098"/>
                    </a:lnTo>
                    <a:lnTo>
                      <a:pt x="1499731" y="92183"/>
                    </a:lnTo>
                    <a:lnTo>
                      <a:pt x="1499731" y="92183"/>
                    </a:lnTo>
                    <a:lnTo>
                      <a:pt x="1484586" y="91268"/>
                    </a:lnTo>
                    <a:lnTo>
                      <a:pt x="1484586" y="91268"/>
                    </a:lnTo>
                    <a:lnTo>
                      <a:pt x="1469498" y="90297"/>
                    </a:lnTo>
                    <a:lnTo>
                      <a:pt x="1469498" y="90297"/>
                    </a:lnTo>
                    <a:lnTo>
                      <a:pt x="1454353" y="89383"/>
                    </a:lnTo>
                    <a:lnTo>
                      <a:pt x="1454353" y="89383"/>
                    </a:lnTo>
                    <a:lnTo>
                      <a:pt x="1439265" y="88468"/>
                    </a:lnTo>
                    <a:lnTo>
                      <a:pt x="1439265" y="88468"/>
                    </a:lnTo>
                    <a:lnTo>
                      <a:pt x="1424121" y="87553"/>
                    </a:lnTo>
                    <a:lnTo>
                      <a:pt x="1424121" y="87553"/>
                    </a:lnTo>
                    <a:lnTo>
                      <a:pt x="1409034" y="86582"/>
                    </a:lnTo>
                    <a:lnTo>
                      <a:pt x="1409034" y="86582"/>
                    </a:lnTo>
                    <a:lnTo>
                      <a:pt x="1390974" y="85496"/>
                    </a:lnTo>
                    <a:lnTo>
                      <a:pt x="1390974" y="85496"/>
                    </a:lnTo>
                    <a:lnTo>
                      <a:pt x="1378801" y="84753"/>
                    </a:lnTo>
                    <a:lnTo>
                      <a:pt x="1378801" y="84753"/>
                    </a:lnTo>
                    <a:lnTo>
                      <a:pt x="1363656" y="83839"/>
                    </a:lnTo>
                    <a:lnTo>
                      <a:pt x="1363656" y="83839"/>
                    </a:lnTo>
                    <a:lnTo>
                      <a:pt x="1348511" y="82868"/>
                    </a:lnTo>
                    <a:lnTo>
                      <a:pt x="1348511" y="82868"/>
                    </a:lnTo>
                    <a:lnTo>
                      <a:pt x="1330509" y="81781"/>
                    </a:lnTo>
                    <a:lnTo>
                      <a:pt x="1330509" y="81781"/>
                    </a:lnTo>
                    <a:lnTo>
                      <a:pt x="1318337" y="81038"/>
                    </a:lnTo>
                    <a:lnTo>
                      <a:pt x="1318337" y="81038"/>
                    </a:lnTo>
                    <a:lnTo>
                      <a:pt x="1303192" y="80124"/>
                    </a:lnTo>
                    <a:lnTo>
                      <a:pt x="1303192" y="80124"/>
                    </a:lnTo>
                    <a:lnTo>
                      <a:pt x="1288047" y="79153"/>
                    </a:lnTo>
                    <a:lnTo>
                      <a:pt x="1288047" y="79153"/>
                    </a:lnTo>
                    <a:lnTo>
                      <a:pt x="1272959" y="78238"/>
                    </a:lnTo>
                    <a:lnTo>
                      <a:pt x="1272959" y="78238"/>
                    </a:lnTo>
                    <a:lnTo>
                      <a:pt x="1257814" y="77324"/>
                    </a:lnTo>
                    <a:lnTo>
                      <a:pt x="1257814" y="77324"/>
                    </a:lnTo>
                    <a:lnTo>
                      <a:pt x="1242727" y="76410"/>
                    </a:lnTo>
                    <a:lnTo>
                      <a:pt x="1242727" y="76410"/>
                    </a:lnTo>
                    <a:lnTo>
                      <a:pt x="1227582" y="75438"/>
                    </a:lnTo>
                    <a:lnTo>
                      <a:pt x="1227582" y="75438"/>
                    </a:lnTo>
                    <a:lnTo>
                      <a:pt x="1212495" y="74524"/>
                    </a:lnTo>
                    <a:lnTo>
                      <a:pt x="1212495" y="74524"/>
                    </a:lnTo>
                    <a:lnTo>
                      <a:pt x="1197350" y="73609"/>
                    </a:lnTo>
                    <a:lnTo>
                      <a:pt x="1197350" y="73609"/>
                    </a:lnTo>
                    <a:lnTo>
                      <a:pt x="1179347" y="72466"/>
                    </a:lnTo>
                    <a:lnTo>
                      <a:pt x="1179347" y="72466"/>
                    </a:lnTo>
                    <a:lnTo>
                      <a:pt x="1167117" y="71724"/>
                    </a:lnTo>
                    <a:lnTo>
                      <a:pt x="1167117" y="71724"/>
                    </a:lnTo>
                    <a:lnTo>
                      <a:pt x="1152030" y="70809"/>
                    </a:lnTo>
                    <a:lnTo>
                      <a:pt x="1152030" y="70809"/>
                    </a:lnTo>
                    <a:lnTo>
                      <a:pt x="1133971" y="69723"/>
                    </a:lnTo>
                    <a:lnTo>
                      <a:pt x="1133971" y="69723"/>
                    </a:lnTo>
                    <a:lnTo>
                      <a:pt x="1121798" y="68923"/>
                    </a:lnTo>
                    <a:lnTo>
                      <a:pt x="1121798" y="68923"/>
                    </a:lnTo>
                    <a:lnTo>
                      <a:pt x="1106653" y="68009"/>
                    </a:lnTo>
                    <a:lnTo>
                      <a:pt x="1106653" y="68009"/>
                    </a:lnTo>
                    <a:lnTo>
                      <a:pt x="1091565" y="67094"/>
                    </a:lnTo>
                    <a:lnTo>
                      <a:pt x="1091565" y="67094"/>
                    </a:lnTo>
                    <a:lnTo>
                      <a:pt x="1076420" y="66179"/>
                    </a:lnTo>
                    <a:lnTo>
                      <a:pt x="1076420" y="66179"/>
                    </a:lnTo>
                    <a:lnTo>
                      <a:pt x="1061332" y="65208"/>
                    </a:lnTo>
                    <a:lnTo>
                      <a:pt x="1061332" y="65208"/>
                    </a:lnTo>
                    <a:lnTo>
                      <a:pt x="1046188" y="64294"/>
                    </a:lnTo>
                    <a:lnTo>
                      <a:pt x="1046188" y="64294"/>
                    </a:lnTo>
                    <a:lnTo>
                      <a:pt x="1031101" y="63379"/>
                    </a:lnTo>
                    <a:lnTo>
                      <a:pt x="1031101" y="63379"/>
                    </a:lnTo>
                    <a:lnTo>
                      <a:pt x="1015956" y="62465"/>
                    </a:lnTo>
                    <a:lnTo>
                      <a:pt x="1015956" y="62465"/>
                    </a:lnTo>
                    <a:lnTo>
                      <a:pt x="1000868" y="61493"/>
                    </a:lnTo>
                    <a:lnTo>
                      <a:pt x="1000868" y="61493"/>
                    </a:lnTo>
                    <a:lnTo>
                      <a:pt x="985723" y="60579"/>
                    </a:lnTo>
                    <a:lnTo>
                      <a:pt x="985723" y="60579"/>
                    </a:lnTo>
                    <a:lnTo>
                      <a:pt x="970635" y="59664"/>
                    </a:lnTo>
                    <a:lnTo>
                      <a:pt x="970635" y="59664"/>
                    </a:lnTo>
                    <a:lnTo>
                      <a:pt x="955491" y="58693"/>
                    </a:lnTo>
                    <a:lnTo>
                      <a:pt x="955491" y="58693"/>
                    </a:lnTo>
                    <a:lnTo>
                      <a:pt x="940404" y="57779"/>
                    </a:lnTo>
                    <a:lnTo>
                      <a:pt x="940404" y="57779"/>
                    </a:lnTo>
                    <a:lnTo>
                      <a:pt x="925259" y="56864"/>
                    </a:lnTo>
                    <a:lnTo>
                      <a:pt x="925259" y="56864"/>
                    </a:lnTo>
                    <a:lnTo>
                      <a:pt x="910171" y="55950"/>
                    </a:lnTo>
                    <a:lnTo>
                      <a:pt x="910171" y="55950"/>
                    </a:lnTo>
                    <a:lnTo>
                      <a:pt x="895026" y="54978"/>
                    </a:lnTo>
                    <a:lnTo>
                      <a:pt x="895026" y="54978"/>
                    </a:lnTo>
                    <a:lnTo>
                      <a:pt x="879938" y="54064"/>
                    </a:lnTo>
                    <a:lnTo>
                      <a:pt x="879938" y="54064"/>
                    </a:lnTo>
                    <a:lnTo>
                      <a:pt x="864794" y="53150"/>
                    </a:lnTo>
                    <a:lnTo>
                      <a:pt x="864794" y="53150"/>
                    </a:lnTo>
                    <a:lnTo>
                      <a:pt x="849707" y="52235"/>
                    </a:lnTo>
                    <a:lnTo>
                      <a:pt x="849707" y="52235"/>
                    </a:lnTo>
                    <a:lnTo>
                      <a:pt x="834562" y="51263"/>
                    </a:lnTo>
                    <a:lnTo>
                      <a:pt x="834562" y="51263"/>
                    </a:lnTo>
                    <a:lnTo>
                      <a:pt x="819474" y="50349"/>
                    </a:lnTo>
                    <a:lnTo>
                      <a:pt x="819474" y="50349"/>
                    </a:lnTo>
                    <a:lnTo>
                      <a:pt x="804329" y="49435"/>
                    </a:lnTo>
                    <a:lnTo>
                      <a:pt x="804329" y="49435"/>
                    </a:lnTo>
                    <a:lnTo>
                      <a:pt x="789241" y="48520"/>
                    </a:lnTo>
                    <a:lnTo>
                      <a:pt x="789241" y="48520"/>
                    </a:lnTo>
                    <a:lnTo>
                      <a:pt x="774097" y="47548"/>
                    </a:lnTo>
                    <a:lnTo>
                      <a:pt x="774097" y="47548"/>
                    </a:lnTo>
                    <a:lnTo>
                      <a:pt x="756038" y="46463"/>
                    </a:lnTo>
                    <a:lnTo>
                      <a:pt x="756038" y="46463"/>
                    </a:lnTo>
                    <a:lnTo>
                      <a:pt x="743865" y="45720"/>
                    </a:lnTo>
                    <a:lnTo>
                      <a:pt x="743865" y="45720"/>
                    </a:lnTo>
                    <a:lnTo>
                      <a:pt x="728720" y="44805"/>
                    </a:lnTo>
                    <a:lnTo>
                      <a:pt x="728720" y="44805"/>
                    </a:lnTo>
                    <a:lnTo>
                      <a:pt x="710717" y="43663"/>
                    </a:lnTo>
                    <a:lnTo>
                      <a:pt x="710717" y="43663"/>
                    </a:lnTo>
                    <a:lnTo>
                      <a:pt x="698487" y="42920"/>
                    </a:lnTo>
                    <a:lnTo>
                      <a:pt x="698487" y="42920"/>
                    </a:lnTo>
                    <a:lnTo>
                      <a:pt x="683399" y="42005"/>
                    </a:lnTo>
                    <a:lnTo>
                      <a:pt x="683399" y="42005"/>
                    </a:lnTo>
                    <a:lnTo>
                      <a:pt x="668255" y="41033"/>
                    </a:lnTo>
                    <a:lnTo>
                      <a:pt x="668255" y="41033"/>
                    </a:lnTo>
                    <a:lnTo>
                      <a:pt x="653168" y="40119"/>
                    </a:lnTo>
                    <a:lnTo>
                      <a:pt x="653168" y="40119"/>
                    </a:lnTo>
                    <a:lnTo>
                      <a:pt x="638023" y="39205"/>
                    </a:lnTo>
                    <a:lnTo>
                      <a:pt x="638023" y="39205"/>
                    </a:lnTo>
                    <a:lnTo>
                      <a:pt x="622935" y="38290"/>
                    </a:lnTo>
                    <a:lnTo>
                      <a:pt x="622935" y="38290"/>
                    </a:lnTo>
                    <a:lnTo>
                      <a:pt x="607790" y="37319"/>
                    </a:lnTo>
                    <a:lnTo>
                      <a:pt x="607790" y="37319"/>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89"/>
                    </a:lnTo>
                    <a:lnTo>
                      <a:pt x="486861" y="29889"/>
                    </a:lnTo>
                    <a:lnTo>
                      <a:pt x="471774" y="28975"/>
                    </a:lnTo>
                    <a:lnTo>
                      <a:pt x="471774" y="28975"/>
                    </a:lnTo>
                    <a:lnTo>
                      <a:pt x="456629" y="28061"/>
                    </a:lnTo>
                    <a:lnTo>
                      <a:pt x="456629" y="28061"/>
                    </a:lnTo>
                    <a:lnTo>
                      <a:pt x="441541" y="27146"/>
                    </a:lnTo>
                    <a:lnTo>
                      <a:pt x="441541" y="27146"/>
                    </a:lnTo>
                    <a:lnTo>
                      <a:pt x="426396" y="26174"/>
                    </a:lnTo>
                    <a:lnTo>
                      <a:pt x="426396" y="26174"/>
                    </a:lnTo>
                    <a:lnTo>
                      <a:pt x="411308" y="25261"/>
                    </a:lnTo>
                    <a:lnTo>
                      <a:pt x="411308" y="25261"/>
                    </a:lnTo>
                    <a:lnTo>
                      <a:pt x="396164" y="24346"/>
                    </a:lnTo>
                    <a:lnTo>
                      <a:pt x="396164" y="24346"/>
                    </a:lnTo>
                    <a:lnTo>
                      <a:pt x="381077" y="23374"/>
                    </a:lnTo>
                    <a:lnTo>
                      <a:pt x="381077" y="23374"/>
                    </a:lnTo>
                    <a:lnTo>
                      <a:pt x="365932" y="22460"/>
                    </a:lnTo>
                    <a:lnTo>
                      <a:pt x="365932" y="22460"/>
                    </a:lnTo>
                    <a:lnTo>
                      <a:pt x="350844" y="21546"/>
                    </a:lnTo>
                    <a:lnTo>
                      <a:pt x="350844" y="21546"/>
                    </a:lnTo>
                    <a:lnTo>
                      <a:pt x="335699" y="20631"/>
                    </a:lnTo>
                    <a:lnTo>
                      <a:pt x="335699" y="20631"/>
                    </a:lnTo>
                    <a:lnTo>
                      <a:pt x="320611" y="19659"/>
                    </a:lnTo>
                    <a:lnTo>
                      <a:pt x="320611" y="19659"/>
                    </a:lnTo>
                    <a:lnTo>
                      <a:pt x="305467" y="18745"/>
                    </a:lnTo>
                    <a:lnTo>
                      <a:pt x="305467" y="18745"/>
                    </a:lnTo>
                    <a:lnTo>
                      <a:pt x="287407" y="17659"/>
                    </a:lnTo>
                    <a:lnTo>
                      <a:pt x="287407" y="17659"/>
                    </a:lnTo>
                    <a:lnTo>
                      <a:pt x="275234" y="16916"/>
                    </a:lnTo>
                    <a:lnTo>
                      <a:pt x="275234" y="16916"/>
                    </a:lnTo>
                    <a:lnTo>
                      <a:pt x="260147" y="15945"/>
                    </a:lnTo>
                    <a:lnTo>
                      <a:pt x="260147" y="15945"/>
                    </a:lnTo>
                    <a:lnTo>
                      <a:pt x="242087" y="14859"/>
                    </a:lnTo>
                    <a:lnTo>
                      <a:pt x="242087" y="14859"/>
                    </a:lnTo>
                    <a:lnTo>
                      <a:pt x="229857" y="14116"/>
                    </a:lnTo>
                    <a:lnTo>
                      <a:pt x="229857" y="14116"/>
                    </a:lnTo>
                    <a:lnTo>
                      <a:pt x="214770" y="13201"/>
                    </a:lnTo>
                    <a:lnTo>
                      <a:pt x="214770" y="13201"/>
                    </a:lnTo>
                    <a:lnTo>
                      <a:pt x="199625" y="12230"/>
                    </a:lnTo>
                    <a:lnTo>
                      <a:pt x="199625" y="12230"/>
                    </a:lnTo>
                    <a:lnTo>
                      <a:pt x="184537" y="11316"/>
                    </a:lnTo>
                    <a:lnTo>
                      <a:pt x="184537" y="11316"/>
                    </a:lnTo>
                    <a:lnTo>
                      <a:pt x="169393" y="10401"/>
                    </a:lnTo>
                    <a:lnTo>
                      <a:pt x="169393" y="10401"/>
                    </a:lnTo>
                    <a:lnTo>
                      <a:pt x="154305" y="9430"/>
                    </a:lnTo>
                    <a:lnTo>
                      <a:pt x="154305" y="9430"/>
                    </a:lnTo>
                    <a:lnTo>
                      <a:pt x="139160" y="8515"/>
                    </a:lnTo>
                    <a:lnTo>
                      <a:pt x="139160" y="8515"/>
                    </a:lnTo>
                    <a:lnTo>
                      <a:pt x="124073" y="7601"/>
                    </a:lnTo>
                    <a:lnTo>
                      <a:pt x="124073" y="7601"/>
                    </a:lnTo>
                    <a:lnTo>
                      <a:pt x="108928" y="6687"/>
                    </a:lnTo>
                    <a:lnTo>
                      <a:pt x="108928" y="6687"/>
                    </a:lnTo>
                    <a:lnTo>
                      <a:pt x="93840" y="5715"/>
                    </a:lnTo>
                    <a:lnTo>
                      <a:pt x="93840" y="5715"/>
                    </a:lnTo>
                    <a:lnTo>
                      <a:pt x="75781" y="4629"/>
                    </a:lnTo>
                    <a:lnTo>
                      <a:pt x="75781" y="4629"/>
                    </a:lnTo>
                    <a:lnTo>
                      <a:pt x="63608" y="3886"/>
                    </a:lnTo>
                    <a:lnTo>
                      <a:pt x="63608" y="3886"/>
                    </a:lnTo>
                    <a:lnTo>
                      <a:pt x="48463" y="2972"/>
                    </a:lnTo>
                    <a:lnTo>
                      <a:pt x="48463" y="2972"/>
                    </a:lnTo>
                    <a:lnTo>
                      <a:pt x="33375" y="2000"/>
                    </a:lnTo>
                    <a:lnTo>
                      <a:pt x="33375" y="2000"/>
                    </a:lnTo>
                    <a:lnTo>
                      <a:pt x="18231" y="1086"/>
                    </a:lnTo>
                    <a:lnTo>
                      <a:pt x="18231" y="1086"/>
                    </a:lnTo>
                    <a:lnTo>
                      <a:pt x="228" y="0"/>
                    </a:lnTo>
                    <a:lnTo>
                      <a:pt x="0" y="3715"/>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58"/>
              <p:cNvSpPr/>
              <p:nvPr/>
            </p:nvSpPr>
            <p:spPr>
              <a:xfrm rot="-196847">
                <a:off x="6701644" y="6022254"/>
                <a:ext cx="1514817" cy="96812"/>
              </a:xfrm>
              <a:custGeom>
                <a:rect b="b" l="l" r="r" t="t"/>
                <a:pathLst>
                  <a:path extrusionOk="0" h="96812" w="1514817">
                    <a:moveTo>
                      <a:pt x="15087" y="4629"/>
                    </a:moveTo>
                    <a:lnTo>
                      <a:pt x="30232" y="5543"/>
                    </a:lnTo>
                    <a:lnTo>
                      <a:pt x="30232" y="5543"/>
                    </a:lnTo>
                    <a:lnTo>
                      <a:pt x="45320" y="6458"/>
                    </a:lnTo>
                    <a:lnTo>
                      <a:pt x="45320" y="6458"/>
                    </a:lnTo>
                    <a:lnTo>
                      <a:pt x="60464" y="7373"/>
                    </a:lnTo>
                    <a:lnTo>
                      <a:pt x="60464" y="7373"/>
                    </a:lnTo>
                    <a:lnTo>
                      <a:pt x="75552" y="8344"/>
                    </a:lnTo>
                    <a:lnTo>
                      <a:pt x="75552" y="8344"/>
                    </a:lnTo>
                    <a:lnTo>
                      <a:pt x="90697" y="9258"/>
                    </a:lnTo>
                    <a:lnTo>
                      <a:pt x="90697" y="9258"/>
                    </a:lnTo>
                    <a:lnTo>
                      <a:pt x="108699" y="10344"/>
                    </a:lnTo>
                    <a:lnTo>
                      <a:pt x="108699" y="10344"/>
                    </a:lnTo>
                    <a:lnTo>
                      <a:pt x="120929" y="11087"/>
                    </a:lnTo>
                    <a:lnTo>
                      <a:pt x="120929" y="11087"/>
                    </a:lnTo>
                    <a:lnTo>
                      <a:pt x="136017" y="12059"/>
                    </a:lnTo>
                    <a:lnTo>
                      <a:pt x="136017" y="12059"/>
                    </a:lnTo>
                    <a:lnTo>
                      <a:pt x="151161" y="12973"/>
                    </a:lnTo>
                    <a:lnTo>
                      <a:pt x="151161" y="12973"/>
                    </a:lnTo>
                    <a:lnTo>
                      <a:pt x="166249" y="13888"/>
                    </a:lnTo>
                    <a:lnTo>
                      <a:pt x="166249" y="13888"/>
                    </a:lnTo>
                    <a:lnTo>
                      <a:pt x="181394" y="14859"/>
                    </a:lnTo>
                    <a:lnTo>
                      <a:pt x="181394" y="14859"/>
                    </a:lnTo>
                    <a:lnTo>
                      <a:pt x="196481" y="15773"/>
                    </a:lnTo>
                    <a:lnTo>
                      <a:pt x="196481" y="15773"/>
                    </a:lnTo>
                    <a:lnTo>
                      <a:pt x="211626" y="16688"/>
                    </a:lnTo>
                    <a:lnTo>
                      <a:pt x="211626" y="16688"/>
                    </a:lnTo>
                    <a:lnTo>
                      <a:pt x="226714" y="17603"/>
                    </a:lnTo>
                    <a:lnTo>
                      <a:pt x="226714" y="17603"/>
                    </a:lnTo>
                    <a:lnTo>
                      <a:pt x="241859" y="18574"/>
                    </a:lnTo>
                    <a:lnTo>
                      <a:pt x="241859" y="18574"/>
                    </a:lnTo>
                    <a:lnTo>
                      <a:pt x="256946" y="19488"/>
                    </a:lnTo>
                    <a:lnTo>
                      <a:pt x="256946" y="19488"/>
                    </a:lnTo>
                    <a:lnTo>
                      <a:pt x="272091" y="20403"/>
                    </a:lnTo>
                    <a:lnTo>
                      <a:pt x="272091" y="20403"/>
                    </a:lnTo>
                    <a:lnTo>
                      <a:pt x="287179" y="21317"/>
                    </a:lnTo>
                    <a:lnTo>
                      <a:pt x="287179" y="21317"/>
                    </a:lnTo>
                    <a:lnTo>
                      <a:pt x="302323" y="22289"/>
                    </a:lnTo>
                    <a:lnTo>
                      <a:pt x="302323" y="22289"/>
                    </a:lnTo>
                    <a:lnTo>
                      <a:pt x="320383" y="23375"/>
                    </a:lnTo>
                    <a:lnTo>
                      <a:pt x="320383" y="23375"/>
                    </a:lnTo>
                    <a:lnTo>
                      <a:pt x="332556" y="24117"/>
                    </a:lnTo>
                    <a:lnTo>
                      <a:pt x="332556" y="24117"/>
                    </a:lnTo>
                    <a:lnTo>
                      <a:pt x="347643" y="25032"/>
                    </a:lnTo>
                    <a:lnTo>
                      <a:pt x="347643" y="25032"/>
                    </a:lnTo>
                    <a:lnTo>
                      <a:pt x="365703" y="26175"/>
                    </a:lnTo>
                    <a:lnTo>
                      <a:pt x="365703" y="26175"/>
                    </a:lnTo>
                    <a:lnTo>
                      <a:pt x="377933" y="26918"/>
                    </a:lnTo>
                    <a:lnTo>
                      <a:pt x="377933" y="26918"/>
                    </a:lnTo>
                    <a:lnTo>
                      <a:pt x="393021" y="27832"/>
                    </a:lnTo>
                    <a:lnTo>
                      <a:pt x="393021" y="27832"/>
                    </a:lnTo>
                    <a:lnTo>
                      <a:pt x="408165" y="28804"/>
                    </a:lnTo>
                    <a:lnTo>
                      <a:pt x="408165" y="28804"/>
                    </a:lnTo>
                    <a:lnTo>
                      <a:pt x="423253" y="29718"/>
                    </a:lnTo>
                    <a:lnTo>
                      <a:pt x="423253" y="29718"/>
                    </a:lnTo>
                    <a:lnTo>
                      <a:pt x="438397" y="30632"/>
                    </a:lnTo>
                    <a:lnTo>
                      <a:pt x="438397" y="30632"/>
                    </a:lnTo>
                    <a:lnTo>
                      <a:pt x="453485" y="31547"/>
                    </a:lnTo>
                    <a:lnTo>
                      <a:pt x="453485" y="31547"/>
                    </a:lnTo>
                    <a:lnTo>
                      <a:pt x="468630" y="32519"/>
                    </a:lnTo>
                    <a:lnTo>
                      <a:pt x="468630" y="32519"/>
                    </a:lnTo>
                    <a:lnTo>
                      <a:pt x="483718" y="33433"/>
                    </a:lnTo>
                    <a:lnTo>
                      <a:pt x="483718" y="33433"/>
                    </a:lnTo>
                    <a:lnTo>
                      <a:pt x="498862" y="34347"/>
                    </a:lnTo>
                    <a:lnTo>
                      <a:pt x="498862" y="34347"/>
                    </a:lnTo>
                    <a:lnTo>
                      <a:pt x="513950" y="35262"/>
                    </a:lnTo>
                    <a:lnTo>
                      <a:pt x="513950" y="35262"/>
                    </a:lnTo>
                    <a:lnTo>
                      <a:pt x="529094" y="36234"/>
                    </a:lnTo>
                    <a:lnTo>
                      <a:pt x="529094" y="36234"/>
                    </a:lnTo>
                    <a:lnTo>
                      <a:pt x="544182" y="37148"/>
                    </a:lnTo>
                    <a:lnTo>
                      <a:pt x="544182" y="37148"/>
                    </a:lnTo>
                    <a:lnTo>
                      <a:pt x="559327" y="38062"/>
                    </a:lnTo>
                    <a:lnTo>
                      <a:pt x="559327" y="38062"/>
                    </a:lnTo>
                    <a:lnTo>
                      <a:pt x="577329" y="39205"/>
                    </a:lnTo>
                    <a:lnTo>
                      <a:pt x="577329" y="39205"/>
                    </a:lnTo>
                    <a:lnTo>
                      <a:pt x="589559" y="39948"/>
                    </a:lnTo>
                    <a:lnTo>
                      <a:pt x="589559" y="39948"/>
                    </a:lnTo>
                    <a:lnTo>
                      <a:pt x="604647" y="40862"/>
                    </a:lnTo>
                    <a:lnTo>
                      <a:pt x="604647" y="40862"/>
                    </a:lnTo>
                    <a:lnTo>
                      <a:pt x="619792" y="41777"/>
                    </a:lnTo>
                    <a:lnTo>
                      <a:pt x="619792" y="41777"/>
                    </a:lnTo>
                    <a:lnTo>
                      <a:pt x="634879" y="42691"/>
                    </a:lnTo>
                    <a:lnTo>
                      <a:pt x="634879" y="42691"/>
                    </a:lnTo>
                    <a:lnTo>
                      <a:pt x="650024" y="43663"/>
                    </a:lnTo>
                    <a:lnTo>
                      <a:pt x="650024" y="43663"/>
                    </a:lnTo>
                    <a:lnTo>
                      <a:pt x="665112" y="44577"/>
                    </a:lnTo>
                    <a:lnTo>
                      <a:pt x="665112" y="44577"/>
                    </a:lnTo>
                    <a:lnTo>
                      <a:pt x="680257" y="45492"/>
                    </a:lnTo>
                    <a:lnTo>
                      <a:pt x="680257" y="45492"/>
                    </a:lnTo>
                    <a:lnTo>
                      <a:pt x="695344" y="46463"/>
                    </a:lnTo>
                    <a:lnTo>
                      <a:pt x="695344" y="46463"/>
                    </a:lnTo>
                    <a:lnTo>
                      <a:pt x="710489" y="47378"/>
                    </a:lnTo>
                    <a:lnTo>
                      <a:pt x="710489" y="47378"/>
                    </a:lnTo>
                    <a:lnTo>
                      <a:pt x="725576" y="48292"/>
                    </a:lnTo>
                    <a:lnTo>
                      <a:pt x="725576" y="48292"/>
                    </a:lnTo>
                    <a:lnTo>
                      <a:pt x="740721" y="49206"/>
                    </a:lnTo>
                    <a:lnTo>
                      <a:pt x="740721" y="49206"/>
                    </a:lnTo>
                    <a:lnTo>
                      <a:pt x="755809" y="50178"/>
                    </a:lnTo>
                    <a:lnTo>
                      <a:pt x="755809" y="50178"/>
                    </a:lnTo>
                    <a:lnTo>
                      <a:pt x="770954" y="51092"/>
                    </a:lnTo>
                    <a:lnTo>
                      <a:pt x="770954" y="51092"/>
                    </a:lnTo>
                    <a:lnTo>
                      <a:pt x="789013" y="52178"/>
                    </a:lnTo>
                    <a:lnTo>
                      <a:pt x="789013" y="52178"/>
                    </a:lnTo>
                    <a:lnTo>
                      <a:pt x="801186" y="52921"/>
                    </a:lnTo>
                    <a:lnTo>
                      <a:pt x="801186" y="52921"/>
                    </a:lnTo>
                    <a:lnTo>
                      <a:pt x="816273" y="53893"/>
                    </a:lnTo>
                    <a:lnTo>
                      <a:pt x="816273" y="53893"/>
                    </a:lnTo>
                    <a:lnTo>
                      <a:pt x="831418" y="54807"/>
                    </a:lnTo>
                    <a:lnTo>
                      <a:pt x="831418" y="54807"/>
                    </a:lnTo>
                    <a:lnTo>
                      <a:pt x="846563" y="55721"/>
                    </a:lnTo>
                    <a:lnTo>
                      <a:pt x="846563" y="55721"/>
                    </a:lnTo>
                    <a:lnTo>
                      <a:pt x="861651" y="56636"/>
                    </a:lnTo>
                    <a:lnTo>
                      <a:pt x="861651" y="56636"/>
                    </a:lnTo>
                    <a:lnTo>
                      <a:pt x="876738" y="57608"/>
                    </a:lnTo>
                    <a:lnTo>
                      <a:pt x="876738" y="57608"/>
                    </a:lnTo>
                    <a:lnTo>
                      <a:pt x="891883" y="58522"/>
                    </a:lnTo>
                    <a:lnTo>
                      <a:pt x="891883" y="58522"/>
                    </a:lnTo>
                    <a:lnTo>
                      <a:pt x="907027" y="59436"/>
                    </a:lnTo>
                    <a:lnTo>
                      <a:pt x="907027" y="59436"/>
                    </a:lnTo>
                    <a:lnTo>
                      <a:pt x="925030" y="60579"/>
                    </a:lnTo>
                    <a:lnTo>
                      <a:pt x="925030" y="60579"/>
                    </a:lnTo>
                    <a:lnTo>
                      <a:pt x="937260" y="61322"/>
                    </a:lnTo>
                    <a:lnTo>
                      <a:pt x="937260" y="61322"/>
                    </a:lnTo>
                    <a:lnTo>
                      <a:pt x="952348" y="62236"/>
                    </a:lnTo>
                    <a:lnTo>
                      <a:pt x="952348" y="62236"/>
                    </a:lnTo>
                    <a:lnTo>
                      <a:pt x="967492" y="63151"/>
                    </a:lnTo>
                    <a:lnTo>
                      <a:pt x="967492" y="63151"/>
                    </a:lnTo>
                    <a:lnTo>
                      <a:pt x="982580" y="64122"/>
                    </a:lnTo>
                    <a:lnTo>
                      <a:pt x="982580" y="64122"/>
                    </a:lnTo>
                    <a:lnTo>
                      <a:pt x="1000639" y="65208"/>
                    </a:lnTo>
                    <a:lnTo>
                      <a:pt x="1000639" y="65208"/>
                    </a:lnTo>
                    <a:lnTo>
                      <a:pt x="1012812" y="65951"/>
                    </a:lnTo>
                    <a:lnTo>
                      <a:pt x="1012812" y="65951"/>
                    </a:lnTo>
                    <a:lnTo>
                      <a:pt x="1027957" y="66866"/>
                    </a:lnTo>
                    <a:lnTo>
                      <a:pt x="1027957" y="66866"/>
                    </a:lnTo>
                    <a:lnTo>
                      <a:pt x="1045959" y="68009"/>
                    </a:lnTo>
                    <a:lnTo>
                      <a:pt x="1045959" y="68009"/>
                    </a:lnTo>
                    <a:lnTo>
                      <a:pt x="1058189" y="68752"/>
                    </a:lnTo>
                    <a:lnTo>
                      <a:pt x="1058189" y="68752"/>
                    </a:lnTo>
                    <a:lnTo>
                      <a:pt x="1073277" y="69666"/>
                    </a:lnTo>
                    <a:lnTo>
                      <a:pt x="1073277" y="69666"/>
                    </a:lnTo>
                    <a:lnTo>
                      <a:pt x="1088422" y="70580"/>
                    </a:lnTo>
                    <a:lnTo>
                      <a:pt x="1088422" y="70580"/>
                    </a:lnTo>
                    <a:lnTo>
                      <a:pt x="1103509" y="71552"/>
                    </a:lnTo>
                    <a:lnTo>
                      <a:pt x="1103509" y="71552"/>
                    </a:lnTo>
                    <a:lnTo>
                      <a:pt x="1118654" y="72467"/>
                    </a:lnTo>
                    <a:lnTo>
                      <a:pt x="1118654" y="72467"/>
                    </a:lnTo>
                    <a:lnTo>
                      <a:pt x="1133742" y="73381"/>
                    </a:lnTo>
                    <a:lnTo>
                      <a:pt x="1133742" y="73381"/>
                    </a:lnTo>
                    <a:lnTo>
                      <a:pt x="1148887" y="74295"/>
                    </a:lnTo>
                    <a:lnTo>
                      <a:pt x="1148887" y="74295"/>
                    </a:lnTo>
                    <a:lnTo>
                      <a:pt x="1163974" y="75267"/>
                    </a:lnTo>
                    <a:lnTo>
                      <a:pt x="1163974" y="75267"/>
                    </a:lnTo>
                    <a:lnTo>
                      <a:pt x="1179119" y="76181"/>
                    </a:lnTo>
                    <a:lnTo>
                      <a:pt x="1179119" y="76181"/>
                    </a:lnTo>
                    <a:lnTo>
                      <a:pt x="1194206" y="77095"/>
                    </a:lnTo>
                    <a:lnTo>
                      <a:pt x="1194206" y="77095"/>
                    </a:lnTo>
                    <a:lnTo>
                      <a:pt x="1212266" y="78239"/>
                    </a:lnTo>
                    <a:lnTo>
                      <a:pt x="1212266" y="78239"/>
                    </a:lnTo>
                    <a:lnTo>
                      <a:pt x="1224439" y="78982"/>
                    </a:lnTo>
                    <a:lnTo>
                      <a:pt x="1224439" y="78982"/>
                    </a:lnTo>
                    <a:lnTo>
                      <a:pt x="1239584" y="79896"/>
                    </a:lnTo>
                    <a:lnTo>
                      <a:pt x="1239584" y="79896"/>
                    </a:lnTo>
                    <a:lnTo>
                      <a:pt x="1254671" y="80810"/>
                    </a:lnTo>
                    <a:lnTo>
                      <a:pt x="1254671" y="80810"/>
                    </a:lnTo>
                    <a:lnTo>
                      <a:pt x="1272730" y="81954"/>
                    </a:lnTo>
                    <a:lnTo>
                      <a:pt x="1272730" y="81954"/>
                    </a:lnTo>
                    <a:lnTo>
                      <a:pt x="1284903" y="82696"/>
                    </a:lnTo>
                    <a:lnTo>
                      <a:pt x="1284903" y="82696"/>
                    </a:lnTo>
                    <a:lnTo>
                      <a:pt x="1300048" y="83610"/>
                    </a:lnTo>
                    <a:lnTo>
                      <a:pt x="1300048" y="83610"/>
                    </a:lnTo>
                    <a:lnTo>
                      <a:pt x="1315136" y="84525"/>
                    </a:lnTo>
                    <a:lnTo>
                      <a:pt x="1315136" y="84525"/>
                    </a:lnTo>
                    <a:lnTo>
                      <a:pt x="1333195" y="85668"/>
                    </a:lnTo>
                    <a:lnTo>
                      <a:pt x="1333195" y="85668"/>
                    </a:lnTo>
                    <a:lnTo>
                      <a:pt x="1345368" y="86411"/>
                    </a:lnTo>
                    <a:lnTo>
                      <a:pt x="1345368" y="86411"/>
                    </a:lnTo>
                    <a:lnTo>
                      <a:pt x="1360513" y="87325"/>
                    </a:lnTo>
                    <a:lnTo>
                      <a:pt x="1360513" y="87325"/>
                    </a:lnTo>
                    <a:lnTo>
                      <a:pt x="1375600" y="88240"/>
                    </a:lnTo>
                    <a:lnTo>
                      <a:pt x="1375600" y="88240"/>
                    </a:lnTo>
                    <a:lnTo>
                      <a:pt x="1393660" y="89383"/>
                    </a:lnTo>
                    <a:lnTo>
                      <a:pt x="1393660" y="89383"/>
                    </a:lnTo>
                    <a:lnTo>
                      <a:pt x="1405833" y="90126"/>
                    </a:lnTo>
                    <a:lnTo>
                      <a:pt x="1405833" y="90126"/>
                    </a:lnTo>
                    <a:lnTo>
                      <a:pt x="1423892" y="91212"/>
                    </a:lnTo>
                    <a:lnTo>
                      <a:pt x="1423892" y="91212"/>
                    </a:lnTo>
                    <a:lnTo>
                      <a:pt x="1436065" y="91955"/>
                    </a:lnTo>
                    <a:lnTo>
                      <a:pt x="1436065" y="91955"/>
                    </a:lnTo>
                    <a:lnTo>
                      <a:pt x="1451210" y="92926"/>
                    </a:lnTo>
                    <a:lnTo>
                      <a:pt x="1451210" y="92926"/>
                    </a:lnTo>
                    <a:lnTo>
                      <a:pt x="1469269" y="94012"/>
                    </a:lnTo>
                    <a:lnTo>
                      <a:pt x="1469269" y="94012"/>
                    </a:lnTo>
                    <a:lnTo>
                      <a:pt x="1481442" y="94755"/>
                    </a:lnTo>
                    <a:lnTo>
                      <a:pt x="1481442" y="94755"/>
                    </a:lnTo>
                    <a:lnTo>
                      <a:pt x="1496587" y="95726"/>
                    </a:lnTo>
                    <a:lnTo>
                      <a:pt x="1496587" y="95726"/>
                    </a:lnTo>
                    <a:lnTo>
                      <a:pt x="1514589" y="96812"/>
                    </a:lnTo>
                    <a:lnTo>
                      <a:pt x="1514818" y="93098"/>
                    </a:lnTo>
                    <a:lnTo>
                      <a:pt x="1499730" y="92183"/>
                    </a:lnTo>
                    <a:lnTo>
                      <a:pt x="1499730" y="92183"/>
                    </a:lnTo>
                    <a:lnTo>
                      <a:pt x="1481671" y="91040"/>
                    </a:lnTo>
                    <a:lnTo>
                      <a:pt x="1481671" y="91040"/>
                    </a:lnTo>
                    <a:lnTo>
                      <a:pt x="1469498" y="90297"/>
                    </a:lnTo>
                    <a:lnTo>
                      <a:pt x="1469498" y="90297"/>
                    </a:lnTo>
                    <a:lnTo>
                      <a:pt x="1454353" y="89383"/>
                    </a:lnTo>
                    <a:lnTo>
                      <a:pt x="1454353" y="89383"/>
                    </a:lnTo>
                    <a:lnTo>
                      <a:pt x="1439265" y="88468"/>
                    </a:lnTo>
                    <a:lnTo>
                      <a:pt x="1439265" y="88468"/>
                    </a:lnTo>
                    <a:lnTo>
                      <a:pt x="1424121" y="87554"/>
                    </a:lnTo>
                    <a:lnTo>
                      <a:pt x="1424121" y="87554"/>
                    </a:lnTo>
                    <a:lnTo>
                      <a:pt x="1409033" y="86582"/>
                    </a:lnTo>
                    <a:lnTo>
                      <a:pt x="1409033" y="86582"/>
                    </a:lnTo>
                    <a:lnTo>
                      <a:pt x="1393889" y="85668"/>
                    </a:lnTo>
                    <a:lnTo>
                      <a:pt x="1393889" y="85668"/>
                    </a:lnTo>
                    <a:lnTo>
                      <a:pt x="1378801" y="84754"/>
                    </a:lnTo>
                    <a:lnTo>
                      <a:pt x="1378801" y="84754"/>
                    </a:lnTo>
                    <a:lnTo>
                      <a:pt x="1363656" y="83839"/>
                    </a:lnTo>
                    <a:lnTo>
                      <a:pt x="1363656" y="83839"/>
                    </a:lnTo>
                    <a:lnTo>
                      <a:pt x="1348511" y="82868"/>
                    </a:lnTo>
                    <a:lnTo>
                      <a:pt x="1348511" y="82868"/>
                    </a:lnTo>
                    <a:lnTo>
                      <a:pt x="1333424" y="81954"/>
                    </a:lnTo>
                    <a:lnTo>
                      <a:pt x="1333424" y="81954"/>
                    </a:lnTo>
                    <a:lnTo>
                      <a:pt x="1318279" y="81039"/>
                    </a:lnTo>
                    <a:lnTo>
                      <a:pt x="1318279" y="81039"/>
                    </a:lnTo>
                    <a:lnTo>
                      <a:pt x="1303192" y="80067"/>
                    </a:lnTo>
                    <a:lnTo>
                      <a:pt x="1303192" y="80067"/>
                    </a:lnTo>
                    <a:lnTo>
                      <a:pt x="1288047" y="79153"/>
                    </a:lnTo>
                    <a:lnTo>
                      <a:pt x="1288047" y="79153"/>
                    </a:lnTo>
                    <a:lnTo>
                      <a:pt x="1272959" y="78239"/>
                    </a:lnTo>
                    <a:lnTo>
                      <a:pt x="1272959" y="78239"/>
                    </a:lnTo>
                    <a:lnTo>
                      <a:pt x="1257814" y="77324"/>
                    </a:lnTo>
                    <a:lnTo>
                      <a:pt x="1257814" y="77324"/>
                    </a:lnTo>
                    <a:lnTo>
                      <a:pt x="1242727" y="76352"/>
                    </a:lnTo>
                    <a:lnTo>
                      <a:pt x="1242727" y="76352"/>
                    </a:lnTo>
                    <a:lnTo>
                      <a:pt x="1227582" y="75438"/>
                    </a:lnTo>
                    <a:lnTo>
                      <a:pt x="1227582" y="75438"/>
                    </a:lnTo>
                    <a:lnTo>
                      <a:pt x="1212494" y="74524"/>
                    </a:lnTo>
                    <a:lnTo>
                      <a:pt x="1212494" y="74524"/>
                    </a:lnTo>
                    <a:lnTo>
                      <a:pt x="1197350" y="73609"/>
                    </a:lnTo>
                    <a:lnTo>
                      <a:pt x="1197350" y="73609"/>
                    </a:lnTo>
                    <a:lnTo>
                      <a:pt x="1182262" y="72638"/>
                    </a:lnTo>
                    <a:lnTo>
                      <a:pt x="1182262" y="72638"/>
                    </a:lnTo>
                    <a:lnTo>
                      <a:pt x="1167117" y="71724"/>
                    </a:lnTo>
                    <a:lnTo>
                      <a:pt x="1167117" y="71724"/>
                    </a:lnTo>
                    <a:lnTo>
                      <a:pt x="1152030" y="70809"/>
                    </a:lnTo>
                    <a:lnTo>
                      <a:pt x="1152030" y="70809"/>
                    </a:lnTo>
                    <a:lnTo>
                      <a:pt x="1136885" y="69894"/>
                    </a:lnTo>
                    <a:lnTo>
                      <a:pt x="1136885" y="69894"/>
                    </a:lnTo>
                    <a:lnTo>
                      <a:pt x="1121797" y="68923"/>
                    </a:lnTo>
                    <a:lnTo>
                      <a:pt x="1121797" y="68923"/>
                    </a:lnTo>
                    <a:lnTo>
                      <a:pt x="1106653" y="68009"/>
                    </a:lnTo>
                    <a:lnTo>
                      <a:pt x="1106653" y="68009"/>
                    </a:lnTo>
                    <a:lnTo>
                      <a:pt x="1091565" y="67094"/>
                    </a:lnTo>
                    <a:lnTo>
                      <a:pt x="1091565" y="67094"/>
                    </a:lnTo>
                    <a:lnTo>
                      <a:pt x="1076420" y="66123"/>
                    </a:lnTo>
                    <a:lnTo>
                      <a:pt x="1076420" y="66123"/>
                    </a:lnTo>
                    <a:lnTo>
                      <a:pt x="1058418" y="65037"/>
                    </a:lnTo>
                    <a:lnTo>
                      <a:pt x="1058418" y="65037"/>
                    </a:lnTo>
                    <a:lnTo>
                      <a:pt x="1046188" y="64294"/>
                    </a:lnTo>
                    <a:lnTo>
                      <a:pt x="1046188" y="64294"/>
                    </a:lnTo>
                    <a:lnTo>
                      <a:pt x="1031100" y="63380"/>
                    </a:lnTo>
                    <a:lnTo>
                      <a:pt x="1031100" y="63380"/>
                    </a:lnTo>
                    <a:lnTo>
                      <a:pt x="1013041" y="62236"/>
                    </a:lnTo>
                    <a:lnTo>
                      <a:pt x="1013041" y="62236"/>
                    </a:lnTo>
                    <a:lnTo>
                      <a:pt x="1000868" y="61493"/>
                    </a:lnTo>
                    <a:lnTo>
                      <a:pt x="1000868" y="61493"/>
                    </a:lnTo>
                    <a:lnTo>
                      <a:pt x="985723" y="60579"/>
                    </a:lnTo>
                    <a:lnTo>
                      <a:pt x="985723" y="60579"/>
                    </a:lnTo>
                    <a:lnTo>
                      <a:pt x="970635" y="59665"/>
                    </a:lnTo>
                    <a:lnTo>
                      <a:pt x="970635" y="59665"/>
                    </a:lnTo>
                    <a:lnTo>
                      <a:pt x="955491" y="58693"/>
                    </a:lnTo>
                    <a:lnTo>
                      <a:pt x="955491" y="58693"/>
                    </a:lnTo>
                    <a:lnTo>
                      <a:pt x="940403" y="57779"/>
                    </a:lnTo>
                    <a:lnTo>
                      <a:pt x="940403" y="57779"/>
                    </a:lnTo>
                    <a:lnTo>
                      <a:pt x="925259" y="56865"/>
                    </a:lnTo>
                    <a:lnTo>
                      <a:pt x="925259" y="56865"/>
                    </a:lnTo>
                    <a:lnTo>
                      <a:pt x="910171" y="55950"/>
                    </a:lnTo>
                    <a:lnTo>
                      <a:pt x="910171" y="55950"/>
                    </a:lnTo>
                    <a:lnTo>
                      <a:pt x="895026" y="54978"/>
                    </a:lnTo>
                    <a:lnTo>
                      <a:pt x="895026" y="54978"/>
                    </a:lnTo>
                    <a:lnTo>
                      <a:pt x="879938" y="54064"/>
                    </a:lnTo>
                    <a:lnTo>
                      <a:pt x="879938" y="54064"/>
                    </a:lnTo>
                    <a:lnTo>
                      <a:pt x="864794" y="53150"/>
                    </a:lnTo>
                    <a:lnTo>
                      <a:pt x="864794" y="53150"/>
                    </a:lnTo>
                    <a:lnTo>
                      <a:pt x="846734" y="52006"/>
                    </a:lnTo>
                    <a:lnTo>
                      <a:pt x="846734" y="52006"/>
                    </a:lnTo>
                    <a:lnTo>
                      <a:pt x="834562" y="51263"/>
                    </a:lnTo>
                    <a:lnTo>
                      <a:pt x="834562" y="51263"/>
                    </a:lnTo>
                    <a:lnTo>
                      <a:pt x="819417" y="50349"/>
                    </a:lnTo>
                    <a:lnTo>
                      <a:pt x="819417" y="50349"/>
                    </a:lnTo>
                    <a:lnTo>
                      <a:pt x="804329" y="49435"/>
                    </a:lnTo>
                    <a:lnTo>
                      <a:pt x="804329" y="49435"/>
                    </a:lnTo>
                    <a:lnTo>
                      <a:pt x="789184" y="48463"/>
                    </a:lnTo>
                    <a:lnTo>
                      <a:pt x="789184" y="48463"/>
                    </a:lnTo>
                    <a:lnTo>
                      <a:pt x="774097" y="47549"/>
                    </a:lnTo>
                    <a:lnTo>
                      <a:pt x="774097" y="47549"/>
                    </a:lnTo>
                    <a:lnTo>
                      <a:pt x="758952" y="46635"/>
                    </a:lnTo>
                    <a:lnTo>
                      <a:pt x="758952" y="46635"/>
                    </a:lnTo>
                    <a:lnTo>
                      <a:pt x="743864" y="45720"/>
                    </a:lnTo>
                    <a:lnTo>
                      <a:pt x="743864" y="45720"/>
                    </a:lnTo>
                    <a:lnTo>
                      <a:pt x="728720" y="44749"/>
                    </a:lnTo>
                    <a:lnTo>
                      <a:pt x="728720" y="44749"/>
                    </a:lnTo>
                    <a:lnTo>
                      <a:pt x="713632" y="43834"/>
                    </a:lnTo>
                    <a:lnTo>
                      <a:pt x="713632" y="43834"/>
                    </a:lnTo>
                    <a:lnTo>
                      <a:pt x="698487" y="42920"/>
                    </a:lnTo>
                    <a:lnTo>
                      <a:pt x="698487" y="42920"/>
                    </a:lnTo>
                    <a:lnTo>
                      <a:pt x="683399" y="42005"/>
                    </a:lnTo>
                    <a:lnTo>
                      <a:pt x="683399" y="42005"/>
                    </a:lnTo>
                    <a:lnTo>
                      <a:pt x="668255" y="41034"/>
                    </a:lnTo>
                    <a:lnTo>
                      <a:pt x="668255" y="41034"/>
                    </a:lnTo>
                    <a:lnTo>
                      <a:pt x="653167" y="40119"/>
                    </a:lnTo>
                    <a:lnTo>
                      <a:pt x="653167" y="40119"/>
                    </a:lnTo>
                    <a:lnTo>
                      <a:pt x="636994" y="39148"/>
                    </a:lnTo>
                    <a:lnTo>
                      <a:pt x="620020" y="38062"/>
                    </a:lnTo>
                    <a:lnTo>
                      <a:pt x="620020" y="38062"/>
                    </a:lnTo>
                    <a:lnTo>
                      <a:pt x="607790" y="37319"/>
                    </a:lnTo>
                    <a:lnTo>
                      <a:pt x="607790" y="37319"/>
                    </a:lnTo>
                    <a:lnTo>
                      <a:pt x="589788" y="36234"/>
                    </a:lnTo>
                    <a:lnTo>
                      <a:pt x="589788" y="36234"/>
                    </a:lnTo>
                    <a:lnTo>
                      <a:pt x="577558" y="35491"/>
                    </a:lnTo>
                    <a:lnTo>
                      <a:pt x="577558" y="35491"/>
                    </a:lnTo>
                    <a:lnTo>
                      <a:pt x="559555" y="34347"/>
                    </a:lnTo>
                    <a:lnTo>
                      <a:pt x="559555" y="34347"/>
                    </a:lnTo>
                    <a:lnTo>
                      <a:pt x="547326" y="33604"/>
                    </a:lnTo>
                    <a:lnTo>
                      <a:pt x="547326" y="33604"/>
                    </a:lnTo>
                    <a:lnTo>
                      <a:pt x="532238" y="32690"/>
                    </a:lnTo>
                    <a:lnTo>
                      <a:pt x="532238" y="32690"/>
                    </a:lnTo>
                    <a:lnTo>
                      <a:pt x="517093" y="31776"/>
                    </a:lnTo>
                    <a:lnTo>
                      <a:pt x="517093" y="31776"/>
                    </a:lnTo>
                    <a:lnTo>
                      <a:pt x="499091" y="30632"/>
                    </a:lnTo>
                    <a:lnTo>
                      <a:pt x="499091" y="30632"/>
                    </a:lnTo>
                    <a:lnTo>
                      <a:pt x="486861" y="29889"/>
                    </a:lnTo>
                    <a:lnTo>
                      <a:pt x="486861" y="29889"/>
                    </a:lnTo>
                    <a:lnTo>
                      <a:pt x="471773" y="28975"/>
                    </a:lnTo>
                    <a:lnTo>
                      <a:pt x="471773" y="28975"/>
                    </a:lnTo>
                    <a:lnTo>
                      <a:pt x="456629" y="28061"/>
                    </a:lnTo>
                    <a:lnTo>
                      <a:pt x="456629" y="28061"/>
                    </a:lnTo>
                    <a:lnTo>
                      <a:pt x="441541" y="27089"/>
                    </a:lnTo>
                    <a:lnTo>
                      <a:pt x="441541" y="27089"/>
                    </a:lnTo>
                    <a:lnTo>
                      <a:pt x="426396" y="26175"/>
                    </a:lnTo>
                    <a:lnTo>
                      <a:pt x="426396" y="26175"/>
                    </a:lnTo>
                    <a:lnTo>
                      <a:pt x="411308" y="25261"/>
                    </a:lnTo>
                    <a:lnTo>
                      <a:pt x="411308" y="25261"/>
                    </a:lnTo>
                    <a:lnTo>
                      <a:pt x="396164" y="24346"/>
                    </a:lnTo>
                    <a:lnTo>
                      <a:pt x="396164" y="24346"/>
                    </a:lnTo>
                    <a:lnTo>
                      <a:pt x="378161" y="23203"/>
                    </a:lnTo>
                    <a:lnTo>
                      <a:pt x="378161" y="23203"/>
                    </a:lnTo>
                    <a:lnTo>
                      <a:pt x="365931" y="22460"/>
                    </a:lnTo>
                    <a:lnTo>
                      <a:pt x="365931" y="22460"/>
                    </a:lnTo>
                    <a:lnTo>
                      <a:pt x="350844" y="21546"/>
                    </a:lnTo>
                    <a:lnTo>
                      <a:pt x="350844" y="21546"/>
                    </a:lnTo>
                    <a:lnTo>
                      <a:pt x="332784" y="20403"/>
                    </a:lnTo>
                    <a:lnTo>
                      <a:pt x="332784" y="20403"/>
                    </a:lnTo>
                    <a:lnTo>
                      <a:pt x="320611" y="19660"/>
                    </a:lnTo>
                    <a:lnTo>
                      <a:pt x="320611" y="19660"/>
                    </a:lnTo>
                    <a:lnTo>
                      <a:pt x="305466" y="18745"/>
                    </a:lnTo>
                    <a:lnTo>
                      <a:pt x="305466" y="18745"/>
                    </a:lnTo>
                    <a:lnTo>
                      <a:pt x="290322" y="17831"/>
                    </a:lnTo>
                    <a:lnTo>
                      <a:pt x="290322" y="17831"/>
                    </a:lnTo>
                    <a:lnTo>
                      <a:pt x="272320" y="16688"/>
                    </a:lnTo>
                    <a:lnTo>
                      <a:pt x="272320" y="16688"/>
                    </a:lnTo>
                    <a:lnTo>
                      <a:pt x="260089" y="15945"/>
                    </a:lnTo>
                    <a:lnTo>
                      <a:pt x="260089" y="15945"/>
                    </a:lnTo>
                    <a:lnTo>
                      <a:pt x="245002" y="15030"/>
                    </a:lnTo>
                    <a:lnTo>
                      <a:pt x="245002" y="15030"/>
                    </a:lnTo>
                    <a:lnTo>
                      <a:pt x="229857" y="14116"/>
                    </a:lnTo>
                    <a:lnTo>
                      <a:pt x="229857" y="14116"/>
                    </a:lnTo>
                    <a:lnTo>
                      <a:pt x="211855" y="12973"/>
                    </a:lnTo>
                    <a:lnTo>
                      <a:pt x="211855" y="12973"/>
                    </a:lnTo>
                    <a:lnTo>
                      <a:pt x="199625" y="12230"/>
                    </a:lnTo>
                    <a:lnTo>
                      <a:pt x="199625" y="12230"/>
                    </a:lnTo>
                    <a:lnTo>
                      <a:pt x="184537" y="11316"/>
                    </a:lnTo>
                    <a:lnTo>
                      <a:pt x="184537" y="11316"/>
                    </a:lnTo>
                    <a:lnTo>
                      <a:pt x="168364" y="10287"/>
                    </a:lnTo>
                    <a:lnTo>
                      <a:pt x="151390" y="9258"/>
                    </a:lnTo>
                    <a:lnTo>
                      <a:pt x="151390" y="9258"/>
                    </a:lnTo>
                    <a:lnTo>
                      <a:pt x="139160" y="8515"/>
                    </a:lnTo>
                    <a:lnTo>
                      <a:pt x="139160" y="8515"/>
                    </a:lnTo>
                    <a:lnTo>
                      <a:pt x="124072" y="7601"/>
                    </a:lnTo>
                    <a:lnTo>
                      <a:pt x="124072" y="7601"/>
                    </a:lnTo>
                    <a:lnTo>
                      <a:pt x="108928" y="6687"/>
                    </a:lnTo>
                    <a:lnTo>
                      <a:pt x="108928" y="6687"/>
                    </a:lnTo>
                    <a:lnTo>
                      <a:pt x="90926" y="5543"/>
                    </a:lnTo>
                    <a:lnTo>
                      <a:pt x="90926" y="5543"/>
                    </a:lnTo>
                    <a:lnTo>
                      <a:pt x="78695" y="4801"/>
                    </a:lnTo>
                    <a:lnTo>
                      <a:pt x="78695" y="4801"/>
                    </a:lnTo>
                    <a:lnTo>
                      <a:pt x="63608" y="3887"/>
                    </a:lnTo>
                    <a:lnTo>
                      <a:pt x="63608" y="3887"/>
                    </a:lnTo>
                    <a:lnTo>
                      <a:pt x="45548" y="2743"/>
                    </a:lnTo>
                    <a:lnTo>
                      <a:pt x="45548" y="2743"/>
                    </a:lnTo>
                    <a:lnTo>
                      <a:pt x="30461" y="1829"/>
                    </a:lnTo>
                    <a:lnTo>
                      <a:pt x="30461" y="1829"/>
                    </a:lnTo>
                    <a:lnTo>
                      <a:pt x="18231" y="1086"/>
                    </a:lnTo>
                    <a:lnTo>
                      <a:pt x="18231" y="1086"/>
                    </a:lnTo>
                    <a:lnTo>
                      <a:pt x="228" y="0"/>
                    </a:lnTo>
                    <a:lnTo>
                      <a:pt x="0" y="3658"/>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58"/>
              <p:cNvSpPr/>
              <p:nvPr/>
            </p:nvSpPr>
            <p:spPr>
              <a:xfrm rot="-222237">
                <a:off x="6703068" y="6147699"/>
                <a:ext cx="1514817" cy="96868"/>
              </a:xfrm>
              <a:custGeom>
                <a:rect b="b" l="l" r="r" t="t"/>
                <a:pathLst>
                  <a:path extrusionOk="0" h="96868" w="1514817">
                    <a:moveTo>
                      <a:pt x="15088" y="4629"/>
                    </a:moveTo>
                    <a:lnTo>
                      <a:pt x="33147" y="5772"/>
                    </a:lnTo>
                    <a:lnTo>
                      <a:pt x="33147" y="5772"/>
                    </a:lnTo>
                    <a:lnTo>
                      <a:pt x="45320" y="6515"/>
                    </a:lnTo>
                    <a:lnTo>
                      <a:pt x="45320" y="6515"/>
                    </a:lnTo>
                    <a:lnTo>
                      <a:pt x="60465" y="7429"/>
                    </a:lnTo>
                    <a:lnTo>
                      <a:pt x="60465" y="7429"/>
                    </a:lnTo>
                    <a:lnTo>
                      <a:pt x="75552" y="8401"/>
                    </a:lnTo>
                    <a:lnTo>
                      <a:pt x="75552" y="8401"/>
                    </a:lnTo>
                    <a:lnTo>
                      <a:pt x="93612" y="9486"/>
                    </a:lnTo>
                    <a:lnTo>
                      <a:pt x="93612" y="9486"/>
                    </a:lnTo>
                    <a:lnTo>
                      <a:pt x="105785" y="10229"/>
                    </a:lnTo>
                    <a:lnTo>
                      <a:pt x="105785" y="10229"/>
                    </a:lnTo>
                    <a:lnTo>
                      <a:pt x="120930" y="11144"/>
                    </a:lnTo>
                    <a:lnTo>
                      <a:pt x="120930" y="11144"/>
                    </a:lnTo>
                    <a:lnTo>
                      <a:pt x="136017" y="12116"/>
                    </a:lnTo>
                    <a:lnTo>
                      <a:pt x="136017" y="12116"/>
                    </a:lnTo>
                    <a:lnTo>
                      <a:pt x="154077" y="13201"/>
                    </a:lnTo>
                    <a:lnTo>
                      <a:pt x="154077" y="13201"/>
                    </a:lnTo>
                    <a:lnTo>
                      <a:pt x="166250" y="13944"/>
                    </a:lnTo>
                    <a:lnTo>
                      <a:pt x="166250" y="13944"/>
                    </a:lnTo>
                    <a:lnTo>
                      <a:pt x="181394" y="14859"/>
                    </a:lnTo>
                    <a:lnTo>
                      <a:pt x="181394" y="14859"/>
                    </a:lnTo>
                    <a:lnTo>
                      <a:pt x="196482" y="15830"/>
                    </a:lnTo>
                    <a:lnTo>
                      <a:pt x="196482" y="15830"/>
                    </a:lnTo>
                    <a:lnTo>
                      <a:pt x="214541" y="16916"/>
                    </a:lnTo>
                    <a:lnTo>
                      <a:pt x="214541" y="16916"/>
                    </a:lnTo>
                    <a:lnTo>
                      <a:pt x="226714" y="17659"/>
                    </a:lnTo>
                    <a:lnTo>
                      <a:pt x="226714" y="17659"/>
                    </a:lnTo>
                    <a:lnTo>
                      <a:pt x="244774" y="18802"/>
                    </a:lnTo>
                    <a:lnTo>
                      <a:pt x="244774" y="18802"/>
                    </a:lnTo>
                    <a:lnTo>
                      <a:pt x="256947" y="19545"/>
                    </a:lnTo>
                    <a:lnTo>
                      <a:pt x="256947" y="19545"/>
                    </a:lnTo>
                    <a:lnTo>
                      <a:pt x="272091" y="20459"/>
                    </a:lnTo>
                    <a:lnTo>
                      <a:pt x="272091" y="20459"/>
                    </a:lnTo>
                    <a:lnTo>
                      <a:pt x="287179" y="21374"/>
                    </a:lnTo>
                    <a:lnTo>
                      <a:pt x="287179" y="21374"/>
                    </a:lnTo>
                    <a:lnTo>
                      <a:pt x="302324" y="22345"/>
                    </a:lnTo>
                    <a:lnTo>
                      <a:pt x="302324" y="22345"/>
                    </a:lnTo>
                    <a:lnTo>
                      <a:pt x="317411" y="23260"/>
                    </a:lnTo>
                    <a:lnTo>
                      <a:pt x="317411" y="23260"/>
                    </a:lnTo>
                    <a:lnTo>
                      <a:pt x="332556" y="24174"/>
                    </a:lnTo>
                    <a:lnTo>
                      <a:pt x="332556" y="24174"/>
                    </a:lnTo>
                    <a:lnTo>
                      <a:pt x="347644" y="25089"/>
                    </a:lnTo>
                    <a:lnTo>
                      <a:pt x="347644" y="25089"/>
                    </a:lnTo>
                    <a:lnTo>
                      <a:pt x="362788" y="26060"/>
                    </a:lnTo>
                    <a:lnTo>
                      <a:pt x="362788" y="26060"/>
                    </a:lnTo>
                    <a:lnTo>
                      <a:pt x="377933" y="26975"/>
                    </a:lnTo>
                    <a:lnTo>
                      <a:pt x="377933" y="26975"/>
                    </a:lnTo>
                    <a:lnTo>
                      <a:pt x="393020" y="27889"/>
                    </a:lnTo>
                    <a:lnTo>
                      <a:pt x="393020" y="27889"/>
                    </a:lnTo>
                    <a:lnTo>
                      <a:pt x="408165" y="28803"/>
                    </a:lnTo>
                    <a:lnTo>
                      <a:pt x="408165" y="28803"/>
                    </a:lnTo>
                    <a:lnTo>
                      <a:pt x="423253" y="29775"/>
                    </a:lnTo>
                    <a:lnTo>
                      <a:pt x="423253" y="29775"/>
                    </a:lnTo>
                    <a:lnTo>
                      <a:pt x="438398" y="30690"/>
                    </a:lnTo>
                    <a:lnTo>
                      <a:pt x="438398" y="30690"/>
                    </a:lnTo>
                    <a:lnTo>
                      <a:pt x="453485" y="31603"/>
                    </a:lnTo>
                    <a:lnTo>
                      <a:pt x="453485" y="31603"/>
                    </a:lnTo>
                    <a:lnTo>
                      <a:pt x="468630" y="32518"/>
                    </a:lnTo>
                    <a:lnTo>
                      <a:pt x="468630" y="32518"/>
                    </a:lnTo>
                    <a:lnTo>
                      <a:pt x="483717" y="33490"/>
                    </a:lnTo>
                    <a:lnTo>
                      <a:pt x="483717" y="33490"/>
                    </a:lnTo>
                    <a:lnTo>
                      <a:pt x="501777" y="34575"/>
                    </a:lnTo>
                    <a:lnTo>
                      <a:pt x="501777" y="34575"/>
                    </a:lnTo>
                    <a:lnTo>
                      <a:pt x="513950" y="35318"/>
                    </a:lnTo>
                    <a:lnTo>
                      <a:pt x="513950" y="35318"/>
                    </a:lnTo>
                    <a:lnTo>
                      <a:pt x="529095" y="36233"/>
                    </a:lnTo>
                    <a:lnTo>
                      <a:pt x="529095" y="36233"/>
                    </a:lnTo>
                    <a:lnTo>
                      <a:pt x="544183" y="37205"/>
                    </a:lnTo>
                    <a:lnTo>
                      <a:pt x="544183" y="37205"/>
                    </a:lnTo>
                    <a:lnTo>
                      <a:pt x="559327" y="38119"/>
                    </a:lnTo>
                    <a:lnTo>
                      <a:pt x="559327" y="38119"/>
                    </a:lnTo>
                    <a:lnTo>
                      <a:pt x="574414" y="39033"/>
                    </a:lnTo>
                    <a:lnTo>
                      <a:pt x="574414" y="39033"/>
                    </a:lnTo>
                    <a:lnTo>
                      <a:pt x="589559" y="40005"/>
                    </a:lnTo>
                    <a:lnTo>
                      <a:pt x="589559" y="40005"/>
                    </a:lnTo>
                    <a:lnTo>
                      <a:pt x="604647" y="40919"/>
                    </a:lnTo>
                    <a:lnTo>
                      <a:pt x="604647" y="40919"/>
                    </a:lnTo>
                    <a:lnTo>
                      <a:pt x="619792" y="41833"/>
                    </a:lnTo>
                    <a:lnTo>
                      <a:pt x="619792" y="41833"/>
                    </a:lnTo>
                    <a:lnTo>
                      <a:pt x="634880" y="42748"/>
                    </a:lnTo>
                    <a:lnTo>
                      <a:pt x="634880" y="42748"/>
                    </a:lnTo>
                    <a:lnTo>
                      <a:pt x="650024" y="43719"/>
                    </a:lnTo>
                    <a:lnTo>
                      <a:pt x="650024" y="43719"/>
                    </a:lnTo>
                    <a:lnTo>
                      <a:pt x="668026" y="44805"/>
                    </a:lnTo>
                    <a:lnTo>
                      <a:pt x="668026" y="44805"/>
                    </a:lnTo>
                    <a:lnTo>
                      <a:pt x="680256" y="45548"/>
                    </a:lnTo>
                    <a:lnTo>
                      <a:pt x="680256" y="45548"/>
                    </a:lnTo>
                    <a:lnTo>
                      <a:pt x="695344" y="46463"/>
                    </a:lnTo>
                    <a:lnTo>
                      <a:pt x="695344" y="46463"/>
                    </a:lnTo>
                    <a:lnTo>
                      <a:pt x="713404" y="47606"/>
                    </a:lnTo>
                    <a:lnTo>
                      <a:pt x="713404" y="47606"/>
                    </a:lnTo>
                    <a:lnTo>
                      <a:pt x="725577" y="48349"/>
                    </a:lnTo>
                    <a:lnTo>
                      <a:pt x="725577" y="48349"/>
                    </a:lnTo>
                    <a:lnTo>
                      <a:pt x="740721" y="49263"/>
                    </a:lnTo>
                    <a:lnTo>
                      <a:pt x="740721" y="49263"/>
                    </a:lnTo>
                    <a:lnTo>
                      <a:pt x="755809" y="50177"/>
                    </a:lnTo>
                    <a:lnTo>
                      <a:pt x="755809" y="50177"/>
                    </a:lnTo>
                    <a:lnTo>
                      <a:pt x="770953" y="51149"/>
                    </a:lnTo>
                    <a:lnTo>
                      <a:pt x="770953" y="51149"/>
                    </a:lnTo>
                    <a:lnTo>
                      <a:pt x="786041" y="52064"/>
                    </a:lnTo>
                    <a:lnTo>
                      <a:pt x="786041" y="52064"/>
                    </a:lnTo>
                    <a:lnTo>
                      <a:pt x="801186" y="52977"/>
                    </a:lnTo>
                    <a:lnTo>
                      <a:pt x="801186" y="52977"/>
                    </a:lnTo>
                    <a:lnTo>
                      <a:pt x="816274" y="53892"/>
                    </a:lnTo>
                    <a:lnTo>
                      <a:pt x="816274" y="53892"/>
                    </a:lnTo>
                    <a:lnTo>
                      <a:pt x="831418" y="54864"/>
                    </a:lnTo>
                    <a:lnTo>
                      <a:pt x="831418" y="54864"/>
                    </a:lnTo>
                    <a:lnTo>
                      <a:pt x="846506" y="55778"/>
                    </a:lnTo>
                    <a:lnTo>
                      <a:pt x="846506" y="55778"/>
                    </a:lnTo>
                    <a:lnTo>
                      <a:pt x="861650" y="56692"/>
                    </a:lnTo>
                    <a:lnTo>
                      <a:pt x="861650" y="56692"/>
                    </a:lnTo>
                    <a:lnTo>
                      <a:pt x="879710" y="57836"/>
                    </a:lnTo>
                    <a:lnTo>
                      <a:pt x="879710" y="57836"/>
                    </a:lnTo>
                    <a:lnTo>
                      <a:pt x="891883" y="58579"/>
                    </a:lnTo>
                    <a:lnTo>
                      <a:pt x="891883" y="58579"/>
                    </a:lnTo>
                    <a:lnTo>
                      <a:pt x="907028" y="59493"/>
                    </a:lnTo>
                    <a:lnTo>
                      <a:pt x="907028" y="59493"/>
                    </a:lnTo>
                    <a:lnTo>
                      <a:pt x="922115" y="60407"/>
                    </a:lnTo>
                    <a:lnTo>
                      <a:pt x="922115" y="60407"/>
                    </a:lnTo>
                    <a:lnTo>
                      <a:pt x="937260" y="61379"/>
                    </a:lnTo>
                    <a:lnTo>
                      <a:pt x="937260" y="61379"/>
                    </a:lnTo>
                    <a:lnTo>
                      <a:pt x="952347" y="62293"/>
                    </a:lnTo>
                    <a:lnTo>
                      <a:pt x="952347" y="62293"/>
                    </a:lnTo>
                    <a:lnTo>
                      <a:pt x="967435" y="63208"/>
                    </a:lnTo>
                    <a:lnTo>
                      <a:pt x="967435" y="63208"/>
                    </a:lnTo>
                    <a:lnTo>
                      <a:pt x="982580" y="64122"/>
                    </a:lnTo>
                    <a:lnTo>
                      <a:pt x="982580" y="64122"/>
                    </a:lnTo>
                    <a:lnTo>
                      <a:pt x="997725" y="65094"/>
                    </a:lnTo>
                    <a:lnTo>
                      <a:pt x="997725" y="65094"/>
                    </a:lnTo>
                    <a:lnTo>
                      <a:pt x="1012813" y="66008"/>
                    </a:lnTo>
                    <a:lnTo>
                      <a:pt x="1012813" y="66008"/>
                    </a:lnTo>
                    <a:lnTo>
                      <a:pt x="1027957" y="66922"/>
                    </a:lnTo>
                    <a:lnTo>
                      <a:pt x="1027957" y="66922"/>
                    </a:lnTo>
                    <a:lnTo>
                      <a:pt x="1043044" y="67837"/>
                    </a:lnTo>
                    <a:lnTo>
                      <a:pt x="1043044" y="67837"/>
                    </a:lnTo>
                    <a:lnTo>
                      <a:pt x="1058189" y="68808"/>
                    </a:lnTo>
                    <a:lnTo>
                      <a:pt x="1058189" y="68808"/>
                    </a:lnTo>
                    <a:lnTo>
                      <a:pt x="1073277" y="69723"/>
                    </a:lnTo>
                    <a:lnTo>
                      <a:pt x="1073277" y="69723"/>
                    </a:lnTo>
                    <a:lnTo>
                      <a:pt x="1088422" y="70637"/>
                    </a:lnTo>
                    <a:lnTo>
                      <a:pt x="1088422" y="70637"/>
                    </a:lnTo>
                    <a:lnTo>
                      <a:pt x="1103510" y="71608"/>
                    </a:lnTo>
                    <a:lnTo>
                      <a:pt x="1103510" y="71608"/>
                    </a:lnTo>
                    <a:lnTo>
                      <a:pt x="1118654" y="72523"/>
                    </a:lnTo>
                    <a:lnTo>
                      <a:pt x="1118654" y="72523"/>
                    </a:lnTo>
                    <a:lnTo>
                      <a:pt x="1136656" y="73609"/>
                    </a:lnTo>
                    <a:lnTo>
                      <a:pt x="1136656" y="73609"/>
                    </a:lnTo>
                    <a:lnTo>
                      <a:pt x="1148886" y="74352"/>
                    </a:lnTo>
                    <a:lnTo>
                      <a:pt x="1148886" y="74352"/>
                    </a:lnTo>
                    <a:lnTo>
                      <a:pt x="1163974" y="75323"/>
                    </a:lnTo>
                    <a:lnTo>
                      <a:pt x="1163974" y="75323"/>
                    </a:lnTo>
                    <a:lnTo>
                      <a:pt x="1179119" y="76238"/>
                    </a:lnTo>
                    <a:lnTo>
                      <a:pt x="1179119" y="76238"/>
                    </a:lnTo>
                    <a:lnTo>
                      <a:pt x="1194207" y="77153"/>
                    </a:lnTo>
                    <a:lnTo>
                      <a:pt x="1194207" y="77153"/>
                    </a:lnTo>
                    <a:lnTo>
                      <a:pt x="1209351" y="78066"/>
                    </a:lnTo>
                    <a:lnTo>
                      <a:pt x="1209351" y="78066"/>
                    </a:lnTo>
                    <a:lnTo>
                      <a:pt x="1224439" y="79038"/>
                    </a:lnTo>
                    <a:lnTo>
                      <a:pt x="1224439" y="79038"/>
                    </a:lnTo>
                    <a:lnTo>
                      <a:pt x="1239583" y="79953"/>
                    </a:lnTo>
                    <a:lnTo>
                      <a:pt x="1239583" y="79953"/>
                    </a:lnTo>
                    <a:lnTo>
                      <a:pt x="1254671" y="80867"/>
                    </a:lnTo>
                    <a:lnTo>
                      <a:pt x="1254671" y="80867"/>
                    </a:lnTo>
                    <a:lnTo>
                      <a:pt x="1269816" y="81781"/>
                    </a:lnTo>
                    <a:lnTo>
                      <a:pt x="1269816" y="81781"/>
                    </a:lnTo>
                    <a:lnTo>
                      <a:pt x="1284904" y="82753"/>
                    </a:lnTo>
                    <a:lnTo>
                      <a:pt x="1284904" y="82753"/>
                    </a:lnTo>
                    <a:lnTo>
                      <a:pt x="1300048" y="83668"/>
                    </a:lnTo>
                    <a:lnTo>
                      <a:pt x="1300048" y="83668"/>
                    </a:lnTo>
                    <a:lnTo>
                      <a:pt x="1315136" y="84582"/>
                    </a:lnTo>
                    <a:lnTo>
                      <a:pt x="1315136" y="84582"/>
                    </a:lnTo>
                    <a:lnTo>
                      <a:pt x="1330280" y="85496"/>
                    </a:lnTo>
                    <a:lnTo>
                      <a:pt x="1330280" y="85553"/>
                    </a:lnTo>
                    <a:lnTo>
                      <a:pt x="1348283" y="86639"/>
                    </a:lnTo>
                    <a:lnTo>
                      <a:pt x="1348283" y="86639"/>
                    </a:lnTo>
                    <a:lnTo>
                      <a:pt x="1360513" y="87382"/>
                    </a:lnTo>
                    <a:lnTo>
                      <a:pt x="1360513" y="87382"/>
                    </a:lnTo>
                    <a:lnTo>
                      <a:pt x="1375601" y="88296"/>
                    </a:lnTo>
                    <a:lnTo>
                      <a:pt x="1375601" y="88296"/>
                    </a:lnTo>
                    <a:lnTo>
                      <a:pt x="1390746" y="89268"/>
                    </a:lnTo>
                    <a:lnTo>
                      <a:pt x="1390746" y="89268"/>
                    </a:lnTo>
                    <a:lnTo>
                      <a:pt x="1405833" y="90182"/>
                    </a:lnTo>
                    <a:lnTo>
                      <a:pt x="1405833" y="90182"/>
                    </a:lnTo>
                    <a:lnTo>
                      <a:pt x="1420977" y="91097"/>
                    </a:lnTo>
                    <a:lnTo>
                      <a:pt x="1420977" y="91097"/>
                    </a:lnTo>
                    <a:lnTo>
                      <a:pt x="1436065" y="92011"/>
                    </a:lnTo>
                    <a:lnTo>
                      <a:pt x="1436065" y="92011"/>
                    </a:lnTo>
                    <a:lnTo>
                      <a:pt x="1451210" y="92982"/>
                    </a:lnTo>
                    <a:lnTo>
                      <a:pt x="1451210" y="92982"/>
                    </a:lnTo>
                    <a:lnTo>
                      <a:pt x="1466355" y="93897"/>
                    </a:lnTo>
                    <a:lnTo>
                      <a:pt x="1466355" y="93897"/>
                    </a:lnTo>
                    <a:lnTo>
                      <a:pt x="1481443" y="94812"/>
                    </a:lnTo>
                    <a:lnTo>
                      <a:pt x="1481443" y="94812"/>
                    </a:lnTo>
                    <a:lnTo>
                      <a:pt x="1496587" y="95726"/>
                    </a:lnTo>
                    <a:lnTo>
                      <a:pt x="1496587" y="95726"/>
                    </a:lnTo>
                    <a:lnTo>
                      <a:pt x="1514589" y="96869"/>
                    </a:lnTo>
                    <a:lnTo>
                      <a:pt x="1514818" y="93154"/>
                    </a:lnTo>
                    <a:lnTo>
                      <a:pt x="1496758" y="92069"/>
                    </a:lnTo>
                    <a:lnTo>
                      <a:pt x="1496758" y="92069"/>
                    </a:lnTo>
                    <a:lnTo>
                      <a:pt x="1484585" y="91268"/>
                    </a:lnTo>
                    <a:lnTo>
                      <a:pt x="1484585" y="91268"/>
                    </a:lnTo>
                    <a:lnTo>
                      <a:pt x="1469498" y="90354"/>
                    </a:lnTo>
                    <a:lnTo>
                      <a:pt x="1469498" y="90354"/>
                    </a:lnTo>
                    <a:lnTo>
                      <a:pt x="1454353" y="89439"/>
                    </a:lnTo>
                    <a:lnTo>
                      <a:pt x="1454353" y="89439"/>
                    </a:lnTo>
                    <a:lnTo>
                      <a:pt x="1436294" y="88354"/>
                    </a:lnTo>
                    <a:lnTo>
                      <a:pt x="1436294" y="88354"/>
                    </a:lnTo>
                    <a:lnTo>
                      <a:pt x="1424121" y="87553"/>
                    </a:lnTo>
                    <a:lnTo>
                      <a:pt x="1424121" y="87553"/>
                    </a:lnTo>
                    <a:lnTo>
                      <a:pt x="1406061" y="86468"/>
                    </a:lnTo>
                    <a:lnTo>
                      <a:pt x="1406061" y="86468"/>
                    </a:lnTo>
                    <a:lnTo>
                      <a:pt x="1393888" y="85725"/>
                    </a:lnTo>
                    <a:lnTo>
                      <a:pt x="1393888" y="85725"/>
                    </a:lnTo>
                    <a:lnTo>
                      <a:pt x="1378801" y="84810"/>
                    </a:lnTo>
                    <a:lnTo>
                      <a:pt x="1378801" y="84810"/>
                    </a:lnTo>
                    <a:lnTo>
                      <a:pt x="1360742" y="83668"/>
                    </a:lnTo>
                    <a:lnTo>
                      <a:pt x="1360742" y="83668"/>
                    </a:lnTo>
                    <a:lnTo>
                      <a:pt x="1348512" y="82925"/>
                    </a:lnTo>
                    <a:lnTo>
                      <a:pt x="1348512" y="82925"/>
                    </a:lnTo>
                    <a:lnTo>
                      <a:pt x="1330509" y="81838"/>
                    </a:lnTo>
                    <a:lnTo>
                      <a:pt x="1330509" y="81838"/>
                    </a:lnTo>
                    <a:lnTo>
                      <a:pt x="1318279" y="81096"/>
                    </a:lnTo>
                    <a:lnTo>
                      <a:pt x="1318279" y="81096"/>
                    </a:lnTo>
                    <a:lnTo>
                      <a:pt x="1303191" y="80124"/>
                    </a:lnTo>
                    <a:lnTo>
                      <a:pt x="1303191" y="80124"/>
                    </a:lnTo>
                    <a:lnTo>
                      <a:pt x="1288047" y="79210"/>
                    </a:lnTo>
                    <a:lnTo>
                      <a:pt x="1288047" y="79210"/>
                    </a:lnTo>
                    <a:lnTo>
                      <a:pt x="1270045" y="78124"/>
                    </a:lnTo>
                    <a:lnTo>
                      <a:pt x="1270045" y="78124"/>
                    </a:lnTo>
                    <a:lnTo>
                      <a:pt x="1257815" y="77323"/>
                    </a:lnTo>
                    <a:lnTo>
                      <a:pt x="1257815" y="77323"/>
                    </a:lnTo>
                    <a:lnTo>
                      <a:pt x="1242727" y="76410"/>
                    </a:lnTo>
                    <a:lnTo>
                      <a:pt x="1242727" y="76410"/>
                    </a:lnTo>
                    <a:lnTo>
                      <a:pt x="1227582" y="75495"/>
                    </a:lnTo>
                    <a:lnTo>
                      <a:pt x="1227582" y="75495"/>
                    </a:lnTo>
                    <a:lnTo>
                      <a:pt x="1209580" y="74409"/>
                    </a:lnTo>
                    <a:lnTo>
                      <a:pt x="1209580" y="74409"/>
                    </a:lnTo>
                    <a:lnTo>
                      <a:pt x="1194435" y="73438"/>
                    </a:lnTo>
                    <a:lnTo>
                      <a:pt x="1194435" y="73438"/>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5"/>
                    </a:lnTo>
                    <a:lnTo>
                      <a:pt x="1106652" y="68065"/>
                    </a:lnTo>
                    <a:lnTo>
                      <a:pt x="1088651" y="66922"/>
                    </a:lnTo>
                    <a:lnTo>
                      <a:pt x="1088651" y="66922"/>
                    </a:lnTo>
                    <a:lnTo>
                      <a:pt x="1076421" y="66179"/>
                    </a:lnTo>
                    <a:lnTo>
                      <a:pt x="1076421" y="66179"/>
                    </a:lnTo>
                    <a:lnTo>
                      <a:pt x="1061333" y="65265"/>
                    </a:lnTo>
                    <a:lnTo>
                      <a:pt x="1061333" y="65265"/>
                    </a:lnTo>
                    <a:lnTo>
                      <a:pt x="1043273" y="64179"/>
                    </a:lnTo>
                    <a:lnTo>
                      <a:pt x="1043273" y="64179"/>
                    </a:lnTo>
                    <a:lnTo>
                      <a:pt x="1028186" y="63208"/>
                    </a:lnTo>
                    <a:lnTo>
                      <a:pt x="1028186" y="63208"/>
                    </a:lnTo>
                    <a:lnTo>
                      <a:pt x="1015955" y="62465"/>
                    </a:lnTo>
                    <a:lnTo>
                      <a:pt x="1015955" y="62465"/>
                    </a:lnTo>
                    <a:lnTo>
                      <a:pt x="1000868" y="61550"/>
                    </a:lnTo>
                    <a:lnTo>
                      <a:pt x="1000868" y="61550"/>
                    </a:lnTo>
                    <a:lnTo>
                      <a:pt x="982809" y="60464"/>
                    </a:lnTo>
                    <a:lnTo>
                      <a:pt x="982809" y="60464"/>
                    </a:lnTo>
                    <a:lnTo>
                      <a:pt x="967664" y="59493"/>
                    </a:lnTo>
                    <a:lnTo>
                      <a:pt x="967664" y="59493"/>
                    </a:lnTo>
                    <a:lnTo>
                      <a:pt x="955491" y="58750"/>
                    </a:lnTo>
                    <a:lnTo>
                      <a:pt x="955491" y="58750"/>
                    </a:lnTo>
                    <a:lnTo>
                      <a:pt x="939318" y="57779"/>
                    </a:lnTo>
                    <a:lnTo>
                      <a:pt x="922344" y="56750"/>
                    </a:lnTo>
                    <a:lnTo>
                      <a:pt x="922344" y="56750"/>
                    </a:lnTo>
                    <a:lnTo>
                      <a:pt x="910171" y="55949"/>
                    </a:lnTo>
                    <a:lnTo>
                      <a:pt x="910171" y="55949"/>
                    </a:lnTo>
                    <a:lnTo>
                      <a:pt x="895026" y="55035"/>
                    </a:lnTo>
                    <a:lnTo>
                      <a:pt x="895026" y="55035"/>
                    </a:lnTo>
                    <a:lnTo>
                      <a:pt x="879939" y="54121"/>
                    </a:lnTo>
                    <a:lnTo>
                      <a:pt x="879939" y="54121"/>
                    </a:lnTo>
                    <a:lnTo>
                      <a:pt x="861879" y="52977"/>
                    </a:lnTo>
                    <a:lnTo>
                      <a:pt x="861879" y="52977"/>
                    </a:lnTo>
                    <a:lnTo>
                      <a:pt x="849706" y="52235"/>
                    </a:lnTo>
                    <a:lnTo>
                      <a:pt x="849706" y="52235"/>
                    </a:lnTo>
                    <a:lnTo>
                      <a:pt x="834561" y="51321"/>
                    </a:lnTo>
                    <a:lnTo>
                      <a:pt x="834561" y="51321"/>
                    </a:lnTo>
                    <a:lnTo>
                      <a:pt x="819417" y="50406"/>
                    </a:lnTo>
                    <a:lnTo>
                      <a:pt x="819417" y="50406"/>
                    </a:lnTo>
                    <a:lnTo>
                      <a:pt x="801415" y="49263"/>
                    </a:lnTo>
                    <a:lnTo>
                      <a:pt x="801415" y="49263"/>
                    </a:lnTo>
                    <a:lnTo>
                      <a:pt x="789185" y="48520"/>
                    </a:lnTo>
                    <a:lnTo>
                      <a:pt x="789185" y="48520"/>
                    </a:lnTo>
                    <a:lnTo>
                      <a:pt x="774097" y="47606"/>
                    </a:lnTo>
                    <a:lnTo>
                      <a:pt x="774097" y="47606"/>
                    </a:lnTo>
                    <a:lnTo>
                      <a:pt x="756037" y="46520"/>
                    </a:lnTo>
                    <a:lnTo>
                      <a:pt x="756037" y="46520"/>
                    </a:lnTo>
                    <a:lnTo>
                      <a:pt x="740950" y="45548"/>
                    </a:lnTo>
                    <a:lnTo>
                      <a:pt x="740950" y="45548"/>
                    </a:lnTo>
                    <a:lnTo>
                      <a:pt x="725805" y="44634"/>
                    </a:lnTo>
                    <a:lnTo>
                      <a:pt x="725805" y="44634"/>
                    </a:lnTo>
                    <a:lnTo>
                      <a:pt x="713632" y="43891"/>
                    </a:lnTo>
                    <a:lnTo>
                      <a:pt x="713632" y="43891"/>
                    </a:lnTo>
                    <a:lnTo>
                      <a:pt x="695573" y="42805"/>
                    </a:lnTo>
                    <a:lnTo>
                      <a:pt x="695573" y="42805"/>
                    </a:lnTo>
                    <a:lnTo>
                      <a:pt x="680485" y="41833"/>
                    </a:lnTo>
                    <a:lnTo>
                      <a:pt x="680485" y="41833"/>
                    </a:lnTo>
                    <a:lnTo>
                      <a:pt x="668255" y="41091"/>
                    </a:lnTo>
                    <a:lnTo>
                      <a:pt x="668255" y="41091"/>
                    </a:lnTo>
                    <a:lnTo>
                      <a:pt x="653167" y="40176"/>
                    </a:lnTo>
                    <a:lnTo>
                      <a:pt x="653167" y="40176"/>
                    </a:lnTo>
                    <a:lnTo>
                      <a:pt x="638022" y="39262"/>
                    </a:lnTo>
                    <a:lnTo>
                      <a:pt x="638022" y="39262"/>
                    </a:lnTo>
                    <a:lnTo>
                      <a:pt x="620021" y="38119"/>
                    </a:lnTo>
                    <a:lnTo>
                      <a:pt x="620021" y="38119"/>
                    </a:lnTo>
                    <a:lnTo>
                      <a:pt x="607790" y="37376"/>
                    </a:lnTo>
                    <a:lnTo>
                      <a:pt x="607790" y="37376"/>
                    </a:lnTo>
                    <a:lnTo>
                      <a:pt x="592703" y="36462"/>
                    </a:lnTo>
                    <a:lnTo>
                      <a:pt x="592703" y="36462"/>
                    </a:lnTo>
                    <a:lnTo>
                      <a:pt x="577558" y="35547"/>
                    </a:lnTo>
                    <a:lnTo>
                      <a:pt x="577558" y="35547"/>
                    </a:lnTo>
                    <a:lnTo>
                      <a:pt x="559556" y="34404"/>
                    </a:lnTo>
                    <a:lnTo>
                      <a:pt x="559556" y="34404"/>
                    </a:lnTo>
                    <a:lnTo>
                      <a:pt x="547325" y="33661"/>
                    </a:lnTo>
                    <a:lnTo>
                      <a:pt x="547325" y="33661"/>
                    </a:lnTo>
                    <a:lnTo>
                      <a:pt x="532238" y="32747"/>
                    </a:lnTo>
                    <a:lnTo>
                      <a:pt x="532238" y="32747"/>
                    </a:lnTo>
                    <a:lnTo>
                      <a:pt x="517093" y="31832"/>
                    </a:lnTo>
                    <a:lnTo>
                      <a:pt x="517093" y="31832"/>
                    </a:lnTo>
                    <a:lnTo>
                      <a:pt x="515207" y="31718"/>
                    </a:lnTo>
                    <a:lnTo>
                      <a:pt x="514179" y="31603"/>
                    </a:lnTo>
                    <a:lnTo>
                      <a:pt x="514179" y="31603"/>
                    </a:lnTo>
                    <a:lnTo>
                      <a:pt x="499091" y="30690"/>
                    </a:lnTo>
                    <a:lnTo>
                      <a:pt x="499091" y="30690"/>
                    </a:lnTo>
                    <a:lnTo>
                      <a:pt x="486861" y="29947"/>
                    </a:lnTo>
                    <a:lnTo>
                      <a:pt x="486861" y="29947"/>
                    </a:lnTo>
                    <a:lnTo>
                      <a:pt x="468858" y="28860"/>
                    </a:lnTo>
                    <a:lnTo>
                      <a:pt x="468858" y="28860"/>
                    </a:lnTo>
                    <a:lnTo>
                      <a:pt x="453714" y="27889"/>
                    </a:lnTo>
                    <a:lnTo>
                      <a:pt x="453714" y="27889"/>
                    </a:lnTo>
                    <a:lnTo>
                      <a:pt x="441541" y="27146"/>
                    </a:lnTo>
                    <a:lnTo>
                      <a:pt x="441541" y="27146"/>
                    </a:lnTo>
                    <a:lnTo>
                      <a:pt x="426396" y="26232"/>
                    </a:lnTo>
                    <a:lnTo>
                      <a:pt x="426396" y="26232"/>
                    </a:lnTo>
                    <a:lnTo>
                      <a:pt x="408394" y="25145"/>
                    </a:lnTo>
                    <a:lnTo>
                      <a:pt x="408394" y="25145"/>
                    </a:lnTo>
                    <a:lnTo>
                      <a:pt x="393249" y="24174"/>
                    </a:lnTo>
                    <a:lnTo>
                      <a:pt x="393249" y="24174"/>
                    </a:lnTo>
                    <a:lnTo>
                      <a:pt x="381076" y="23431"/>
                    </a:lnTo>
                    <a:lnTo>
                      <a:pt x="381076" y="23431"/>
                    </a:lnTo>
                    <a:lnTo>
                      <a:pt x="365932" y="22517"/>
                    </a:lnTo>
                    <a:lnTo>
                      <a:pt x="365932" y="22517"/>
                    </a:lnTo>
                    <a:lnTo>
                      <a:pt x="350844" y="21602"/>
                    </a:lnTo>
                    <a:lnTo>
                      <a:pt x="350844" y="21602"/>
                    </a:lnTo>
                    <a:lnTo>
                      <a:pt x="332784" y="20459"/>
                    </a:lnTo>
                    <a:lnTo>
                      <a:pt x="332784" y="20459"/>
                    </a:lnTo>
                    <a:lnTo>
                      <a:pt x="320612" y="19716"/>
                    </a:lnTo>
                    <a:lnTo>
                      <a:pt x="320612" y="19716"/>
                    </a:lnTo>
                    <a:lnTo>
                      <a:pt x="304438" y="18745"/>
                    </a:lnTo>
                    <a:lnTo>
                      <a:pt x="290322" y="17888"/>
                    </a:lnTo>
                    <a:lnTo>
                      <a:pt x="290322" y="17888"/>
                    </a:lnTo>
                    <a:lnTo>
                      <a:pt x="272320" y="16745"/>
                    </a:lnTo>
                    <a:lnTo>
                      <a:pt x="272320" y="16745"/>
                    </a:lnTo>
                    <a:lnTo>
                      <a:pt x="257175" y="15830"/>
                    </a:lnTo>
                    <a:lnTo>
                      <a:pt x="257175" y="15830"/>
                    </a:lnTo>
                    <a:lnTo>
                      <a:pt x="245002" y="15088"/>
                    </a:lnTo>
                    <a:lnTo>
                      <a:pt x="245002" y="15088"/>
                    </a:lnTo>
                    <a:lnTo>
                      <a:pt x="229857" y="14173"/>
                    </a:lnTo>
                    <a:lnTo>
                      <a:pt x="229857" y="14173"/>
                    </a:lnTo>
                    <a:lnTo>
                      <a:pt x="211855" y="13030"/>
                    </a:lnTo>
                    <a:lnTo>
                      <a:pt x="211855" y="13030"/>
                    </a:lnTo>
                    <a:lnTo>
                      <a:pt x="199625" y="12287"/>
                    </a:lnTo>
                    <a:lnTo>
                      <a:pt x="199625" y="12287"/>
                    </a:lnTo>
                    <a:lnTo>
                      <a:pt x="184537" y="11373"/>
                    </a:lnTo>
                    <a:lnTo>
                      <a:pt x="184537" y="11373"/>
                    </a:lnTo>
                    <a:lnTo>
                      <a:pt x="169393" y="10401"/>
                    </a:lnTo>
                    <a:lnTo>
                      <a:pt x="169393" y="10401"/>
                    </a:lnTo>
                    <a:lnTo>
                      <a:pt x="151390" y="9315"/>
                    </a:lnTo>
                    <a:lnTo>
                      <a:pt x="151390" y="9315"/>
                    </a:lnTo>
                    <a:lnTo>
                      <a:pt x="139160" y="8573"/>
                    </a:lnTo>
                    <a:lnTo>
                      <a:pt x="139160" y="8573"/>
                    </a:lnTo>
                    <a:lnTo>
                      <a:pt x="121158" y="7429"/>
                    </a:lnTo>
                    <a:lnTo>
                      <a:pt x="121158" y="7486"/>
                    </a:lnTo>
                    <a:lnTo>
                      <a:pt x="108928" y="6686"/>
                    </a:lnTo>
                    <a:lnTo>
                      <a:pt x="108928" y="6686"/>
                    </a:lnTo>
                    <a:lnTo>
                      <a:pt x="90926" y="5601"/>
                    </a:lnTo>
                    <a:lnTo>
                      <a:pt x="90926" y="5601"/>
                    </a:lnTo>
                    <a:lnTo>
                      <a:pt x="78696" y="4858"/>
                    </a:lnTo>
                    <a:lnTo>
                      <a:pt x="78696" y="4858"/>
                    </a:lnTo>
                    <a:lnTo>
                      <a:pt x="63608" y="3943"/>
                    </a:lnTo>
                    <a:lnTo>
                      <a:pt x="63608" y="3943"/>
                    </a:lnTo>
                    <a:lnTo>
                      <a:pt x="48463" y="2971"/>
                    </a:lnTo>
                    <a:lnTo>
                      <a:pt x="48463" y="2971"/>
                    </a:lnTo>
                    <a:lnTo>
                      <a:pt x="30461" y="1886"/>
                    </a:lnTo>
                    <a:lnTo>
                      <a:pt x="30461" y="1886"/>
                    </a:lnTo>
                    <a:lnTo>
                      <a:pt x="18231" y="1143"/>
                    </a:lnTo>
                    <a:lnTo>
                      <a:pt x="18231" y="1143"/>
                    </a:lnTo>
                    <a:lnTo>
                      <a:pt x="228" y="0"/>
                    </a:lnTo>
                    <a:lnTo>
                      <a:pt x="0" y="3714"/>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58"/>
              <p:cNvSpPr/>
              <p:nvPr/>
            </p:nvSpPr>
            <p:spPr>
              <a:xfrm rot="-209343">
                <a:off x="6692306" y="6276336"/>
                <a:ext cx="1514817" cy="96868"/>
              </a:xfrm>
              <a:custGeom>
                <a:rect b="b" l="l" r="r" t="t"/>
                <a:pathLst>
                  <a:path extrusionOk="0" h="96868" w="1514817">
                    <a:moveTo>
                      <a:pt x="1499501" y="95898"/>
                    </a:moveTo>
                    <a:lnTo>
                      <a:pt x="1514589" y="96869"/>
                    </a:lnTo>
                    <a:lnTo>
                      <a:pt x="1514818" y="93155"/>
                    </a:lnTo>
                    <a:lnTo>
                      <a:pt x="1496758" y="92011"/>
                    </a:lnTo>
                    <a:lnTo>
                      <a:pt x="1496758" y="92011"/>
                    </a:lnTo>
                    <a:lnTo>
                      <a:pt x="1484585" y="91268"/>
                    </a:lnTo>
                    <a:lnTo>
                      <a:pt x="1484585" y="91268"/>
                    </a:lnTo>
                    <a:lnTo>
                      <a:pt x="1466526" y="90183"/>
                    </a:lnTo>
                    <a:lnTo>
                      <a:pt x="1466526" y="90183"/>
                    </a:lnTo>
                    <a:lnTo>
                      <a:pt x="1454353" y="89440"/>
                    </a:lnTo>
                    <a:lnTo>
                      <a:pt x="1454353" y="89440"/>
                    </a:lnTo>
                    <a:lnTo>
                      <a:pt x="1436294" y="88296"/>
                    </a:lnTo>
                    <a:lnTo>
                      <a:pt x="1436294" y="88296"/>
                    </a:lnTo>
                    <a:lnTo>
                      <a:pt x="1424121" y="87553"/>
                    </a:lnTo>
                    <a:lnTo>
                      <a:pt x="1424121" y="87553"/>
                    </a:lnTo>
                    <a:lnTo>
                      <a:pt x="1406061" y="86468"/>
                    </a:lnTo>
                    <a:lnTo>
                      <a:pt x="1406061" y="86468"/>
                    </a:lnTo>
                    <a:lnTo>
                      <a:pt x="1390974" y="85553"/>
                    </a:lnTo>
                    <a:lnTo>
                      <a:pt x="1390974" y="85553"/>
                    </a:lnTo>
                    <a:lnTo>
                      <a:pt x="1378801" y="84753"/>
                    </a:lnTo>
                    <a:lnTo>
                      <a:pt x="1378801" y="84753"/>
                    </a:lnTo>
                    <a:lnTo>
                      <a:pt x="1363656" y="83839"/>
                    </a:lnTo>
                    <a:lnTo>
                      <a:pt x="1363656" y="83839"/>
                    </a:lnTo>
                    <a:lnTo>
                      <a:pt x="1348512" y="82925"/>
                    </a:lnTo>
                    <a:lnTo>
                      <a:pt x="1348512" y="82925"/>
                    </a:lnTo>
                    <a:lnTo>
                      <a:pt x="1330509" y="81838"/>
                    </a:lnTo>
                    <a:lnTo>
                      <a:pt x="1330509" y="81838"/>
                    </a:lnTo>
                    <a:lnTo>
                      <a:pt x="1318279" y="81039"/>
                    </a:lnTo>
                    <a:lnTo>
                      <a:pt x="1318279" y="81039"/>
                    </a:lnTo>
                    <a:lnTo>
                      <a:pt x="1303191" y="80124"/>
                    </a:lnTo>
                    <a:lnTo>
                      <a:pt x="1303191" y="80124"/>
                    </a:lnTo>
                    <a:lnTo>
                      <a:pt x="1288046" y="79210"/>
                    </a:lnTo>
                    <a:lnTo>
                      <a:pt x="1288046" y="79210"/>
                    </a:lnTo>
                    <a:lnTo>
                      <a:pt x="1286218" y="79095"/>
                    </a:lnTo>
                    <a:lnTo>
                      <a:pt x="1285132" y="79038"/>
                    </a:lnTo>
                    <a:lnTo>
                      <a:pt x="1285132" y="79038"/>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79347" y="72523"/>
                    </a:lnTo>
                    <a:lnTo>
                      <a:pt x="1179347" y="72523"/>
                    </a:lnTo>
                    <a:lnTo>
                      <a:pt x="1167118" y="71780"/>
                    </a:lnTo>
                    <a:lnTo>
                      <a:pt x="1167118" y="71780"/>
                    </a:lnTo>
                    <a:lnTo>
                      <a:pt x="1149115" y="70637"/>
                    </a:lnTo>
                    <a:lnTo>
                      <a:pt x="1149115" y="70637"/>
                    </a:lnTo>
                    <a:lnTo>
                      <a:pt x="1136885" y="69894"/>
                    </a:lnTo>
                    <a:lnTo>
                      <a:pt x="1136885" y="69894"/>
                    </a:lnTo>
                    <a:lnTo>
                      <a:pt x="1118883" y="68809"/>
                    </a:lnTo>
                    <a:lnTo>
                      <a:pt x="1118883" y="68809"/>
                    </a:lnTo>
                    <a:lnTo>
                      <a:pt x="1106652" y="68066"/>
                    </a:lnTo>
                    <a:lnTo>
                      <a:pt x="1106652" y="68066"/>
                    </a:lnTo>
                    <a:lnTo>
                      <a:pt x="1088650" y="66922"/>
                    </a:lnTo>
                    <a:lnTo>
                      <a:pt x="1088650" y="66922"/>
                    </a:lnTo>
                    <a:lnTo>
                      <a:pt x="1075392" y="66122"/>
                    </a:lnTo>
                    <a:lnTo>
                      <a:pt x="1061333" y="65266"/>
                    </a:lnTo>
                    <a:lnTo>
                      <a:pt x="1061333" y="65266"/>
                    </a:lnTo>
                    <a:lnTo>
                      <a:pt x="1046188" y="64351"/>
                    </a:lnTo>
                    <a:lnTo>
                      <a:pt x="1046188" y="64351"/>
                    </a:lnTo>
                    <a:lnTo>
                      <a:pt x="1028186" y="63208"/>
                    </a:lnTo>
                    <a:lnTo>
                      <a:pt x="1028186" y="63208"/>
                    </a:lnTo>
                    <a:lnTo>
                      <a:pt x="1015955" y="62465"/>
                    </a:lnTo>
                    <a:lnTo>
                      <a:pt x="1015955" y="62465"/>
                    </a:lnTo>
                    <a:lnTo>
                      <a:pt x="1000868" y="61551"/>
                    </a:lnTo>
                    <a:lnTo>
                      <a:pt x="1000868" y="61551"/>
                    </a:lnTo>
                    <a:lnTo>
                      <a:pt x="985723" y="60636"/>
                    </a:lnTo>
                    <a:lnTo>
                      <a:pt x="985723" y="60636"/>
                    </a:lnTo>
                    <a:lnTo>
                      <a:pt x="967664" y="59493"/>
                    </a:lnTo>
                    <a:lnTo>
                      <a:pt x="967664" y="59493"/>
                    </a:lnTo>
                    <a:lnTo>
                      <a:pt x="955491" y="58750"/>
                    </a:lnTo>
                    <a:lnTo>
                      <a:pt x="955491" y="58750"/>
                    </a:lnTo>
                    <a:lnTo>
                      <a:pt x="940403" y="57836"/>
                    </a:lnTo>
                    <a:lnTo>
                      <a:pt x="940403" y="57836"/>
                    </a:lnTo>
                    <a:lnTo>
                      <a:pt x="922344" y="56693"/>
                    </a:lnTo>
                    <a:lnTo>
                      <a:pt x="922344" y="56693"/>
                    </a:lnTo>
                    <a:lnTo>
                      <a:pt x="910171" y="55950"/>
                    </a:lnTo>
                    <a:lnTo>
                      <a:pt x="910171" y="55950"/>
                    </a:lnTo>
                    <a:lnTo>
                      <a:pt x="892112" y="54864"/>
                    </a:lnTo>
                    <a:lnTo>
                      <a:pt x="892112" y="54864"/>
                    </a:lnTo>
                    <a:lnTo>
                      <a:pt x="879882" y="54121"/>
                    </a:lnTo>
                    <a:lnTo>
                      <a:pt x="879882" y="54121"/>
                    </a:lnTo>
                    <a:lnTo>
                      <a:pt x="861879" y="52978"/>
                    </a:lnTo>
                    <a:lnTo>
                      <a:pt x="861879" y="52978"/>
                    </a:lnTo>
                    <a:lnTo>
                      <a:pt x="849706" y="52235"/>
                    </a:lnTo>
                    <a:lnTo>
                      <a:pt x="849706" y="52235"/>
                    </a:lnTo>
                    <a:lnTo>
                      <a:pt x="831647" y="51149"/>
                    </a:lnTo>
                    <a:lnTo>
                      <a:pt x="831647" y="51149"/>
                    </a:lnTo>
                    <a:lnTo>
                      <a:pt x="819416" y="50406"/>
                    </a:lnTo>
                    <a:lnTo>
                      <a:pt x="819416" y="50406"/>
                    </a:lnTo>
                    <a:lnTo>
                      <a:pt x="801415" y="49263"/>
                    </a:lnTo>
                    <a:lnTo>
                      <a:pt x="801415" y="49263"/>
                    </a:lnTo>
                    <a:lnTo>
                      <a:pt x="789185" y="48520"/>
                    </a:lnTo>
                    <a:lnTo>
                      <a:pt x="789185" y="48520"/>
                    </a:lnTo>
                    <a:lnTo>
                      <a:pt x="774097" y="47606"/>
                    </a:lnTo>
                    <a:lnTo>
                      <a:pt x="774097" y="47606"/>
                    </a:lnTo>
                    <a:lnTo>
                      <a:pt x="758952" y="46692"/>
                    </a:lnTo>
                    <a:lnTo>
                      <a:pt x="758952" y="46692"/>
                    </a:lnTo>
                    <a:lnTo>
                      <a:pt x="740950" y="45548"/>
                    </a:lnTo>
                    <a:lnTo>
                      <a:pt x="740950" y="45548"/>
                    </a:lnTo>
                    <a:lnTo>
                      <a:pt x="728719" y="44805"/>
                    </a:lnTo>
                    <a:lnTo>
                      <a:pt x="728719" y="44805"/>
                    </a:lnTo>
                    <a:lnTo>
                      <a:pt x="713632" y="43892"/>
                    </a:lnTo>
                    <a:lnTo>
                      <a:pt x="713632" y="43892"/>
                    </a:lnTo>
                    <a:lnTo>
                      <a:pt x="698488" y="42977"/>
                    </a:lnTo>
                    <a:lnTo>
                      <a:pt x="698488" y="42977"/>
                    </a:lnTo>
                    <a:lnTo>
                      <a:pt x="680485" y="41833"/>
                    </a:lnTo>
                    <a:lnTo>
                      <a:pt x="680485" y="41833"/>
                    </a:lnTo>
                    <a:lnTo>
                      <a:pt x="668255" y="41091"/>
                    </a:lnTo>
                    <a:lnTo>
                      <a:pt x="668255" y="41091"/>
                    </a:lnTo>
                    <a:lnTo>
                      <a:pt x="653167" y="40177"/>
                    </a:lnTo>
                    <a:lnTo>
                      <a:pt x="653167" y="40177"/>
                    </a:lnTo>
                    <a:lnTo>
                      <a:pt x="651282" y="40062"/>
                    </a:lnTo>
                    <a:lnTo>
                      <a:pt x="650253" y="40005"/>
                    </a:lnTo>
                    <a:lnTo>
                      <a:pt x="650253" y="40005"/>
                    </a:lnTo>
                    <a:lnTo>
                      <a:pt x="638022" y="39205"/>
                    </a:lnTo>
                    <a:lnTo>
                      <a:pt x="638022" y="39205"/>
                    </a:lnTo>
                    <a:lnTo>
                      <a:pt x="620020" y="38119"/>
                    </a:lnTo>
                    <a:lnTo>
                      <a:pt x="620020" y="38119"/>
                    </a:lnTo>
                    <a:lnTo>
                      <a:pt x="606761" y="37319"/>
                    </a:lnTo>
                    <a:lnTo>
                      <a:pt x="592703" y="36462"/>
                    </a:lnTo>
                    <a:lnTo>
                      <a:pt x="592703" y="36462"/>
                    </a:lnTo>
                    <a:lnTo>
                      <a:pt x="577558" y="35490"/>
                    </a:lnTo>
                    <a:lnTo>
                      <a:pt x="577558" y="35490"/>
                    </a:lnTo>
                    <a:lnTo>
                      <a:pt x="559556" y="34404"/>
                    </a:lnTo>
                    <a:lnTo>
                      <a:pt x="559556" y="34404"/>
                    </a:lnTo>
                    <a:lnTo>
                      <a:pt x="544411" y="33490"/>
                    </a:lnTo>
                    <a:lnTo>
                      <a:pt x="544411" y="33490"/>
                    </a:lnTo>
                    <a:lnTo>
                      <a:pt x="532238" y="32747"/>
                    </a:lnTo>
                    <a:lnTo>
                      <a:pt x="532238" y="32747"/>
                    </a:lnTo>
                    <a:lnTo>
                      <a:pt x="517093" y="31775"/>
                    </a:lnTo>
                    <a:lnTo>
                      <a:pt x="517093" y="31775"/>
                    </a:lnTo>
                    <a:lnTo>
                      <a:pt x="499091" y="30690"/>
                    </a:lnTo>
                    <a:lnTo>
                      <a:pt x="499091" y="30690"/>
                    </a:lnTo>
                    <a:lnTo>
                      <a:pt x="486861" y="29947"/>
                    </a:lnTo>
                    <a:lnTo>
                      <a:pt x="486861" y="29947"/>
                    </a:lnTo>
                    <a:lnTo>
                      <a:pt x="471773" y="29032"/>
                    </a:lnTo>
                    <a:lnTo>
                      <a:pt x="471773" y="29032"/>
                    </a:lnTo>
                    <a:lnTo>
                      <a:pt x="453714" y="27889"/>
                    </a:lnTo>
                    <a:lnTo>
                      <a:pt x="453714" y="27889"/>
                    </a:lnTo>
                    <a:lnTo>
                      <a:pt x="441541" y="27146"/>
                    </a:lnTo>
                    <a:lnTo>
                      <a:pt x="441541" y="27146"/>
                    </a:lnTo>
                    <a:lnTo>
                      <a:pt x="426396" y="26232"/>
                    </a:lnTo>
                    <a:lnTo>
                      <a:pt x="426396" y="26232"/>
                    </a:lnTo>
                    <a:lnTo>
                      <a:pt x="411309" y="25318"/>
                    </a:lnTo>
                    <a:lnTo>
                      <a:pt x="411309" y="25318"/>
                    </a:lnTo>
                    <a:lnTo>
                      <a:pt x="393249" y="24174"/>
                    </a:lnTo>
                    <a:lnTo>
                      <a:pt x="393249" y="24174"/>
                    </a:lnTo>
                    <a:lnTo>
                      <a:pt x="381076" y="23431"/>
                    </a:lnTo>
                    <a:lnTo>
                      <a:pt x="381076" y="23431"/>
                    </a:lnTo>
                    <a:lnTo>
                      <a:pt x="365931" y="22517"/>
                    </a:lnTo>
                    <a:lnTo>
                      <a:pt x="365931" y="22517"/>
                    </a:lnTo>
                    <a:lnTo>
                      <a:pt x="350787" y="21546"/>
                    </a:lnTo>
                    <a:lnTo>
                      <a:pt x="350787" y="21546"/>
                    </a:lnTo>
                    <a:lnTo>
                      <a:pt x="332784" y="20459"/>
                    </a:lnTo>
                    <a:lnTo>
                      <a:pt x="332784" y="20459"/>
                    </a:lnTo>
                    <a:lnTo>
                      <a:pt x="320611" y="19716"/>
                    </a:lnTo>
                    <a:lnTo>
                      <a:pt x="320611" y="19716"/>
                    </a:lnTo>
                    <a:lnTo>
                      <a:pt x="305467" y="18803"/>
                    </a:lnTo>
                    <a:lnTo>
                      <a:pt x="305467" y="18803"/>
                    </a:lnTo>
                    <a:lnTo>
                      <a:pt x="290322" y="17831"/>
                    </a:lnTo>
                    <a:lnTo>
                      <a:pt x="290322" y="17831"/>
                    </a:lnTo>
                    <a:lnTo>
                      <a:pt x="272320" y="16745"/>
                    </a:lnTo>
                    <a:lnTo>
                      <a:pt x="272320" y="16745"/>
                    </a:lnTo>
                    <a:lnTo>
                      <a:pt x="257175" y="15831"/>
                    </a:lnTo>
                    <a:lnTo>
                      <a:pt x="257175" y="15831"/>
                    </a:lnTo>
                    <a:lnTo>
                      <a:pt x="245002" y="15088"/>
                    </a:lnTo>
                    <a:lnTo>
                      <a:pt x="245002" y="15088"/>
                    </a:lnTo>
                    <a:lnTo>
                      <a:pt x="226942" y="13944"/>
                    </a:lnTo>
                    <a:lnTo>
                      <a:pt x="226942" y="13944"/>
                    </a:lnTo>
                    <a:lnTo>
                      <a:pt x="211855" y="13030"/>
                    </a:lnTo>
                    <a:lnTo>
                      <a:pt x="211855" y="13030"/>
                    </a:lnTo>
                    <a:lnTo>
                      <a:pt x="196710" y="12116"/>
                    </a:lnTo>
                    <a:lnTo>
                      <a:pt x="196710" y="12116"/>
                    </a:lnTo>
                    <a:lnTo>
                      <a:pt x="184537" y="11373"/>
                    </a:lnTo>
                    <a:lnTo>
                      <a:pt x="184537" y="11373"/>
                    </a:lnTo>
                    <a:lnTo>
                      <a:pt x="182651" y="11258"/>
                    </a:lnTo>
                    <a:lnTo>
                      <a:pt x="181623" y="11144"/>
                    </a:lnTo>
                    <a:lnTo>
                      <a:pt x="181623" y="11144"/>
                    </a:lnTo>
                    <a:lnTo>
                      <a:pt x="169392" y="10401"/>
                    </a:lnTo>
                    <a:lnTo>
                      <a:pt x="169392" y="10401"/>
                    </a:lnTo>
                    <a:lnTo>
                      <a:pt x="151390" y="9315"/>
                    </a:lnTo>
                    <a:lnTo>
                      <a:pt x="151390" y="9315"/>
                    </a:lnTo>
                    <a:lnTo>
                      <a:pt x="139160" y="8573"/>
                    </a:lnTo>
                    <a:lnTo>
                      <a:pt x="139160" y="8573"/>
                    </a:lnTo>
                    <a:lnTo>
                      <a:pt x="124072" y="7601"/>
                    </a:lnTo>
                    <a:lnTo>
                      <a:pt x="124072" y="7601"/>
                    </a:lnTo>
                    <a:lnTo>
                      <a:pt x="108928" y="6687"/>
                    </a:lnTo>
                    <a:lnTo>
                      <a:pt x="108928" y="6687"/>
                    </a:lnTo>
                    <a:lnTo>
                      <a:pt x="90926" y="5601"/>
                    </a:lnTo>
                    <a:lnTo>
                      <a:pt x="90926" y="5601"/>
                    </a:lnTo>
                    <a:lnTo>
                      <a:pt x="78695" y="4858"/>
                    </a:lnTo>
                    <a:lnTo>
                      <a:pt x="78695" y="4858"/>
                    </a:lnTo>
                    <a:lnTo>
                      <a:pt x="63608" y="3887"/>
                    </a:lnTo>
                    <a:lnTo>
                      <a:pt x="63608" y="3887"/>
                    </a:lnTo>
                    <a:lnTo>
                      <a:pt x="48463" y="2972"/>
                    </a:lnTo>
                    <a:lnTo>
                      <a:pt x="48463" y="2972"/>
                    </a:lnTo>
                    <a:lnTo>
                      <a:pt x="30461" y="1886"/>
                    </a:lnTo>
                    <a:lnTo>
                      <a:pt x="30461" y="1886"/>
                    </a:lnTo>
                    <a:lnTo>
                      <a:pt x="18231" y="1143"/>
                    </a:lnTo>
                    <a:lnTo>
                      <a:pt x="18231" y="1143"/>
                    </a:lnTo>
                    <a:lnTo>
                      <a:pt x="228" y="0"/>
                    </a:lnTo>
                    <a:lnTo>
                      <a:pt x="0" y="3715"/>
                    </a:lnTo>
                    <a:lnTo>
                      <a:pt x="15087" y="4629"/>
                    </a:lnTo>
                    <a:lnTo>
                      <a:pt x="15087" y="4629"/>
                    </a:lnTo>
                    <a:lnTo>
                      <a:pt x="33147" y="5772"/>
                    </a:lnTo>
                    <a:lnTo>
                      <a:pt x="33147" y="5772"/>
                    </a:lnTo>
                    <a:lnTo>
                      <a:pt x="45320" y="6515"/>
                    </a:lnTo>
                    <a:lnTo>
                      <a:pt x="45320" y="6515"/>
                    </a:lnTo>
                    <a:lnTo>
                      <a:pt x="63379" y="7601"/>
                    </a:lnTo>
                    <a:lnTo>
                      <a:pt x="63379" y="7601"/>
                    </a:lnTo>
                    <a:lnTo>
                      <a:pt x="75552" y="8344"/>
                    </a:lnTo>
                    <a:lnTo>
                      <a:pt x="75552" y="8344"/>
                    </a:lnTo>
                    <a:lnTo>
                      <a:pt x="93612" y="9487"/>
                    </a:lnTo>
                    <a:lnTo>
                      <a:pt x="93612" y="9487"/>
                    </a:lnTo>
                    <a:lnTo>
                      <a:pt x="105785" y="10230"/>
                    </a:lnTo>
                    <a:lnTo>
                      <a:pt x="105785" y="10230"/>
                    </a:lnTo>
                    <a:lnTo>
                      <a:pt x="120929" y="11144"/>
                    </a:lnTo>
                    <a:lnTo>
                      <a:pt x="120929" y="11144"/>
                    </a:lnTo>
                    <a:lnTo>
                      <a:pt x="122758" y="11258"/>
                    </a:lnTo>
                    <a:lnTo>
                      <a:pt x="123844" y="11316"/>
                    </a:lnTo>
                    <a:lnTo>
                      <a:pt x="123844" y="11316"/>
                    </a:lnTo>
                    <a:lnTo>
                      <a:pt x="136017" y="12059"/>
                    </a:lnTo>
                    <a:lnTo>
                      <a:pt x="136017" y="12059"/>
                    </a:lnTo>
                    <a:lnTo>
                      <a:pt x="154076" y="13201"/>
                    </a:lnTo>
                    <a:lnTo>
                      <a:pt x="154076" y="13201"/>
                    </a:lnTo>
                    <a:lnTo>
                      <a:pt x="167335" y="14001"/>
                    </a:lnTo>
                    <a:lnTo>
                      <a:pt x="181394" y="14859"/>
                    </a:lnTo>
                    <a:lnTo>
                      <a:pt x="181394" y="14859"/>
                    </a:lnTo>
                    <a:lnTo>
                      <a:pt x="196482" y="15831"/>
                    </a:lnTo>
                    <a:lnTo>
                      <a:pt x="196482" y="15831"/>
                    </a:lnTo>
                    <a:lnTo>
                      <a:pt x="214541" y="16916"/>
                    </a:lnTo>
                    <a:lnTo>
                      <a:pt x="214541" y="16916"/>
                    </a:lnTo>
                    <a:lnTo>
                      <a:pt x="226714" y="17659"/>
                    </a:lnTo>
                    <a:lnTo>
                      <a:pt x="226714" y="17659"/>
                    </a:lnTo>
                    <a:lnTo>
                      <a:pt x="241859" y="18574"/>
                    </a:lnTo>
                    <a:lnTo>
                      <a:pt x="241859" y="18574"/>
                    </a:lnTo>
                    <a:lnTo>
                      <a:pt x="256946" y="19546"/>
                    </a:lnTo>
                    <a:lnTo>
                      <a:pt x="256946" y="19546"/>
                    </a:lnTo>
                    <a:lnTo>
                      <a:pt x="275006" y="20631"/>
                    </a:lnTo>
                    <a:lnTo>
                      <a:pt x="275006" y="20631"/>
                    </a:lnTo>
                    <a:lnTo>
                      <a:pt x="290093" y="21546"/>
                    </a:lnTo>
                    <a:lnTo>
                      <a:pt x="290093" y="21546"/>
                    </a:lnTo>
                    <a:lnTo>
                      <a:pt x="302323" y="22289"/>
                    </a:lnTo>
                    <a:lnTo>
                      <a:pt x="302323" y="22289"/>
                    </a:lnTo>
                    <a:lnTo>
                      <a:pt x="317411" y="23260"/>
                    </a:lnTo>
                    <a:lnTo>
                      <a:pt x="317411" y="23260"/>
                    </a:lnTo>
                    <a:lnTo>
                      <a:pt x="335471" y="24346"/>
                    </a:lnTo>
                    <a:lnTo>
                      <a:pt x="335471" y="24346"/>
                    </a:lnTo>
                    <a:lnTo>
                      <a:pt x="350558" y="25261"/>
                    </a:lnTo>
                    <a:lnTo>
                      <a:pt x="350558" y="25261"/>
                    </a:lnTo>
                    <a:lnTo>
                      <a:pt x="362788" y="26004"/>
                    </a:lnTo>
                    <a:lnTo>
                      <a:pt x="362788" y="26004"/>
                    </a:lnTo>
                    <a:lnTo>
                      <a:pt x="380847" y="27146"/>
                    </a:lnTo>
                    <a:lnTo>
                      <a:pt x="380847" y="27146"/>
                    </a:lnTo>
                    <a:lnTo>
                      <a:pt x="395935" y="28061"/>
                    </a:lnTo>
                    <a:lnTo>
                      <a:pt x="395935" y="28061"/>
                    </a:lnTo>
                    <a:lnTo>
                      <a:pt x="408108" y="28804"/>
                    </a:lnTo>
                    <a:lnTo>
                      <a:pt x="408108" y="28804"/>
                    </a:lnTo>
                    <a:lnTo>
                      <a:pt x="423253" y="29718"/>
                    </a:lnTo>
                    <a:lnTo>
                      <a:pt x="423253" y="29718"/>
                    </a:lnTo>
                    <a:lnTo>
                      <a:pt x="438398" y="30690"/>
                    </a:lnTo>
                    <a:lnTo>
                      <a:pt x="438398" y="30690"/>
                    </a:lnTo>
                    <a:lnTo>
                      <a:pt x="456399" y="31775"/>
                    </a:lnTo>
                    <a:lnTo>
                      <a:pt x="456399" y="31775"/>
                    </a:lnTo>
                    <a:lnTo>
                      <a:pt x="468630" y="32518"/>
                    </a:lnTo>
                    <a:lnTo>
                      <a:pt x="468630" y="32518"/>
                    </a:lnTo>
                    <a:lnTo>
                      <a:pt x="483717" y="33490"/>
                    </a:lnTo>
                    <a:lnTo>
                      <a:pt x="483717" y="33490"/>
                    </a:lnTo>
                    <a:lnTo>
                      <a:pt x="501777" y="34576"/>
                    </a:lnTo>
                    <a:lnTo>
                      <a:pt x="501777" y="34576"/>
                    </a:lnTo>
                    <a:lnTo>
                      <a:pt x="513950" y="35319"/>
                    </a:lnTo>
                    <a:lnTo>
                      <a:pt x="513950" y="35319"/>
                    </a:lnTo>
                    <a:lnTo>
                      <a:pt x="529095" y="36233"/>
                    </a:lnTo>
                    <a:lnTo>
                      <a:pt x="529095" y="36233"/>
                    </a:lnTo>
                    <a:lnTo>
                      <a:pt x="547097" y="37376"/>
                    </a:lnTo>
                    <a:lnTo>
                      <a:pt x="547097" y="37376"/>
                    </a:lnTo>
                    <a:lnTo>
                      <a:pt x="562241" y="38290"/>
                    </a:lnTo>
                    <a:lnTo>
                      <a:pt x="562241" y="38290"/>
                    </a:lnTo>
                    <a:lnTo>
                      <a:pt x="577329" y="39205"/>
                    </a:lnTo>
                    <a:lnTo>
                      <a:pt x="577329" y="39205"/>
                    </a:lnTo>
                    <a:lnTo>
                      <a:pt x="589559" y="39948"/>
                    </a:lnTo>
                    <a:lnTo>
                      <a:pt x="589559" y="39948"/>
                    </a:lnTo>
                    <a:lnTo>
                      <a:pt x="591388" y="40062"/>
                    </a:lnTo>
                    <a:lnTo>
                      <a:pt x="592474" y="40177"/>
                    </a:lnTo>
                    <a:lnTo>
                      <a:pt x="592474" y="40177"/>
                    </a:lnTo>
                    <a:lnTo>
                      <a:pt x="604647" y="40920"/>
                    </a:lnTo>
                    <a:lnTo>
                      <a:pt x="604647" y="40920"/>
                    </a:lnTo>
                    <a:lnTo>
                      <a:pt x="622707" y="42005"/>
                    </a:lnTo>
                    <a:lnTo>
                      <a:pt x="622707" y="42005"/>
                    </a:lnTo>
                    <a:lnTo>
                      <a:pt x="637794" y="42920"/>
                    </a:lnTo>
                    <a:lnTo>
                      <a:pt x="637794" y="42920"/>
                    </a:lnTo>
                    <a:lnTo>
                      <a:pt x="650024" y="43663"/>
                    </a:lnTo>
                    <a:lnTo>
                      <a:pt x="650024" y="43663"/>
                    </a:lnTo>
                    <a:lnTo>
                      <a:pt x="665111" y="44634"/>
                    </a:lnTo>
                    <a:lnTo>
                      <a:pt x="665111" y="44634"/>
                    </a:lnTo>
                    <a:lnTo>
                      <a:pt x="683171" y="45720"/>
                    </a:lnTo>
                    <a:lnTo>
                      <a:pt x="683171" y="45720"/>
                    </a:lnTo>
                    <a:lnTo>
                      <a:pt x="695344" y="46463"/>
                    </a:lnTo>
                    <a:lnTo>
                      <a:pt x="695344" y="46463"/>
                    </a:lnTo>
                    <a:lnTo>
                      <a:pt x="710489" y="47435"/>
                    </a:lnTo>
                    <a:lnTo>
                      <a:pt x="710489" y="47435"/>
                    </a:lnTo>
                    <a:lnTo>
                      <a:pt x="725577" y="48349"/>
                    </a:lnTo>
                    <a:lnTo>
                      <a:pt x="725577" y="48349"/>
                    </a:lnTo>
                    <a:lnTo>
                      <a:pt x="743635" y="49435"/>
                    </a:lnTo>
                    <a:lnTo>
                      <a:pt x="743635" y="49435"/>
                    </a:lnTo>
                    <a:lnTo>
                      <a:pt x="755808" y="50178"/>
                    </a:lnTo>
                    <a:lnTo>
                      <a:pt x="755808" y="50178"/>
                    </a:lnTo>
                    <a:lnTo>
                      <a:pt x="770953" y="51149"/>
                    </a:lnTo>
                    <a:lnTo>
                      <a:pt x="770953" y="51149"/>
                    </a:lnTo>
                    <a:lnTo>
                      <a:pt x="786041" y="52064"/>
                    </a:lnTo>
                    <a:lnTo>
                      <a:pt x="786041" y="52064"/>
                    </a:lnTo>
                    <a:lnTo>
                      <a:pt x="804101" y="53150"/>
                    </a:lnTo>
                    <a:lnTo>
                      <a:pt x="804101" y="53150"/>
                    </a:lnTo>
                    <a:lnTo>
                      <a:pt x="816274" y="53893"/>
                    </a:lnTo>
                    <a:lnTo>
                      <a:pt x="816274" y="53893"/>
                    </a:lnTo>
                    <a:lnTo>
                      <a:pt x="831418" y="54864"/>
                    </a:lnTo>
                    <a:lnTo>
                      <a:pt x="831418" y="54864"/>
                    </a:lnTo>
                    <a:lnTo>
                      <a:pt x="846505" y="55778"/>
                    </a:lnTo>
                    <a:lnTo>
                      <a:pt x="846505" y="55778"/>
                    </a:lnTo>
                    <a:lnTo>
                      <a:pt x="864565" y="56864"/>
                    </a:lnTo>
                    <a:lnTo>
                      <a:pt x="864565" y="56864"/>
                    </a:lnTo>
                    <a:lnTo>
                      <a:pt x="876738" y="57607"/>
                    </a:lnTo>
                    <a:lnTo>
                      <a:pt x="876738" y="57607"/>
                    </a:lnTo>
                    <a:lnTo>
                      <a:pt x="891883" y="58579"/>
                    </a:lnTo>
                    <a:lnTo>
                      <a:pt x="891883" y="58579"/>
                    </a:lnTo>
                    <a:lnTo>
                      <a:pt x="907028" y="59493"/>
                    </a:lnTo>
                    <a:lnTo>
                      <a:pt x="907028" y="59493"/>
                    </a:lnTo>
                    <a:lnTo>
                      <a:pt x="925029" y="60579"/>
                    </a:lnTo>
                    <a:lnTo>
                      <a:pt x="925029" y="60579"/>
                    </a:lnTo>
                    <a:lnTo>
                      <a:pt x="937202" y="61322"/>
                    </a:lnTo>
                    <a:lnTo>
                      <a:pt x="937202" y="61322"/>
                    </a:lnTo>
                    <a:lnTo>
                      <a:pt x="952347" y="62294"/>
                    </a:lnTo>
                    <a:lnTo>
                      <a:pt x="952347" y="62294"/>
                    </a:lnTo>
                    <a:lnTo>
                      <a:pt x="970407" y="63379"/>
                    </a:lnTo>
                    <a:lnTo>
                      <a:pt x="970407" y="63379"/>
                    </a:lnTo>
                    <a:lnTo>
                      <a:pt x="982580" y="64122"/>
                    </a:lnTo>
                    <a:lnTo>
                      <a:pt x="982580" y="64122"/>
                    </a:lnTo>
                    <a:lnTo>
                      <a:pt x="997725" y="65094"/>
                    </a:lnTo>
                    <a:lnTo>
                      <a:pt x="997725" y="65094"/>
                    </a:lnTo>
                    <a:lnTo>
                      <a:pt x="1015727" y="66179"/>
                    </a:lnTo>
                    <a:lnTo>
                      <a:pt x="1015727" y="66179"/>
                    </a:lnTo>
                    <a:lnTo>
                      <a:pt x="1030871" y="67094"/>
                    </a:lnTo>
                    <a:lnTo>
                      <a:pt x="1030871" y="67094"/>
                    </a:lnTo>
                    <a:lnTo>
                      <a:pt x="1043044" y="67837"/>
                    </a:lnTo>
                    <a:lnTo>
                      <a:pt x="1043044" y="67837"/>
                    </a:lnTo>
                    <a:lnTo>
                      <a:pt x="1061104" y="68980"/>
                    </a:lnTo>
                    <a:lnTo>
                      <a:pt x="1061104" y="68980"/>
                    </a:lnTo>
                    <a:lnTo>
                      <a:pt x="1073277" y="69723"/>
                    </a:lnTo>
                    <a:lnTo>
                      <a:pt x="1073277" y="69723"/>
                    </a:lnTo>
                    <a:lnTo>
                      <a:pt x="1091337" y="70809"/>
                    </a:lnTo>
                    <a:lnTo>
                      <a:pt x="1091337" y="70809"/>
                    </a:lnTo>
                    <a:lnTo>
                      <a:pt x="1103510" y="71552"/>
                    </a:lnTo>
                    <a:lnTo>
                      <a:pt x="1103510" y="71552"/>
                    </a:lnTo>
                    <a:lnTo>
                      <a:pt x="1118654" y="72523"/>
                    </a:lnTo>
                    <a:lnTo>
                      <a:pt x="1118654" y="72523"/>
                    </a:lnTo>
                    <a:lnTo>
                      <a:pt x="1133741" y="73438"/>
                    </a:lnTo>
                    <a:lnTo>
                      <a:pt x="1133741" y="73438"/>
                    </a:lnTo>
                    <a:lnTo>
                      <a:pt x="1151801" y="74524"/>
                    </a:lnTo>
                    <a:lnTo>
                      <a:pt x="1151801" y="74524"/>
                    </a:lnTo>
                    <a:lnTo>
                      <a:pt x="1163974" y="75267"/>
                    </a:lnTo>
                    <a:lnTo>
                      <a:pt x="1163974" y="75267"/>
                    </a:lnTo>
                    <a:lnTo>
                      <a:pt x="1179119" y="76238"/>
                    </a:lnTo>
                    <a:lnTo>
                      <a:pt x="1179119" y="76238"/>
                    </a:lnTo>
                    <a:lnTo>
                      <a:pt x="1194207" y="77153"/>
                    </a:lnTo>
                    <a:lnTo>
                      <a:pt x="1194207" y="77153"/>
                    </a:lnTo>
                    <a:lnTo>
                      <a:pt x="1212265" y="78238"/>
                    </a:lnTo>
                    <a:lnTo>
                      <a:pt x="1212265" y="78238"/>
                    </a:lnTo>
                    <a:lnTo>
                      <a:pt x="1224438" y="78981"/>
                    </a:lnTo>
                    <a:lnTo>
                      <a:pt x="1224438" y="78981"/>
                    </a:lnTo>
                    <a:lnTo>
                      <a:pt x="1226325" y="79153"/>
                    </a:lnTo>
                    <a:lnTo>
                      <a:pt x="1227353" y="79210"/>
                    </a:lnTo>
                    <a:lnTo>
                      <a:pt x="1227353" y="79210"/>
                    </a:lnTo>
                    <a:lnTo>
                      <a:pt x="1239583" y="79953"/>
                    </a:lnTo>
                    <a:lnTo>
                      <a:pt x="1239583" y="79953"/>
                    </a:lnTo>
                    <a:lnTo>
                      <a:pt x="1254671" y="80867"/>
                    </a:lnTo>
                    <a:lnTo>
                      <a:pt x="1254671" y="80867"/>
                    </a:lnTo>
                    <a:lnTo>
                      <a:pt x="1272731" y="81953"/>
                    </a:lnTo>
                    <a:lnTo>
                      <a:pt x="1272731" y="81953"/>
                    </a:lnTo>
                    <a:lnTo>
                      <a:pt x="1284904" y="82753"/>
                    </a:lnTo>
                    <a:lnTo>
                      <a:pt x="1284904" y="82753"/>
                    </a:lnTo>
                    <a:lnTo>
                      <a:pt x="1300048" y="83668"/>
                    </a:lnTo>
                    <a:lnTo>
                      <a:pt x="1300048" y="83668"/>
                    </a:lnTo>
                    <a:lnTo>
                      <a:pt x="1315135" y="84582"/>
                    </a:lnTo>
                    <a:lnTo>
                      <a:pt x="1315135" y="84582"/>
                    </a:lnTo>
                    <a:lnTo>
                      <a:pt x="1330280" y="85496"/>
                    </a:lnTo>
                    <a:lnTo>
                      <a:pt x="1330280" y="85496"/>
                    </a:lnTo>
                    <a:lnTo>
                      <a:pt x="1345368" y="86468"/>
                    </a:lnTo>
                    <a:lnTo>
                      <a:pt x="1345368" y="86468"/>
                    </a:lnTo>
                    <a:lnTo>
                      <a:pt x="1360513" y="87383"/>
                    </a:lnTo>
                    <a:lnTo>
                      <a:pt x="1360513" y="87383"/>
                    </a:lnTo>
                    <a:lnTo>
                      <a:pt x="1375601" y="88296"/>
                    </a:lnTo>
                    <a:lnTo>
                      <a:pt x="1375601" y="88296"/>
                    </a:lnTo>
                    <a:lnTo>
                      <a:pt x="1390746" y="89211"/>
                    </a:lnTo>
                    <a:lnTo>
                      <a:pt x="1390746" y="89211"/>
                    </a:lnTo>
                    <a:lnTo>
                      <a:pt x="1405833" y="90183"/>
                    </a:lnTo>
                    <a:lnTo>
                      <a:pt x="1405833" y="90183"/>
                    </a:lnTo>
                    <a:lnTo>
                      <a:pt x="1420977" y="91097"/>
                    </a:lnTo>
                    <a:lnTo>
                      <a:pt x="1420977" y="91097"/>
                    </a:lnTo>
                    <a:lnTo>
                      <a:pt x="1439037" y="92183"/>
                    </a:lnTo>
                    <a:lnTo>
                      <a:pt x="1439037" y="92183"/>
                    </a:lnTo>
                    <a:lnTo>
                      <a:pt x="1451210" y="92926"/>
                    </a:lnTo>
                    <a:lnTo>
                      <a:pt x="1451210" y="92926"/>
                    </a:lnTo>
                    <a:lnTo>
                      <a:pt x="1466355" y="93898"/>
                    </a:lnTo>
                    <a:lnTo>
                      <a:pt x="1466355" y="93898"/>
                    </a:lnTo>
                    <a:lnTo>
                      <a:pt x="1484357" y="94983"/>
                    </a:lnTo>
                    <a:lnTo>
                      <a:pt x="1484357" y="94983"/>
                    </a:lnTo>
                    <a:lnTo>
                      <a:pt x="1499501" y="95898"/>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1" name="Google Shape;431;p58"/>
            <p:cNvSpPr/>
            <p:nvPr/>
          </p:nvSpPr>
          <p:spPr>
            <a:xfrm>
              <a:off x="6465874" y="4587201"/>
              <a:ext cx="708374" cy="513321"/>
            </a:xfrm>
            <a:custGeom>
              <a:rect b="b" l="l" r="r" t="t"/>
              <a:pathLst>
                <a:path extrusionOk="0" h="513321" w="708374">
                  <a:moveTo>
                    <a:pt x="667341" y="75552"/>
                  </a:moveTo>
                  <a:cubicBezTo>
                    <a:pt x="656596" y="57322"/>
                    <a:pt x="643166" y="40920"/>
                    <a:pt x="632308" y="22860"/>
                  </a:cubicBezTo>
                  <a:cubicBezTo>
                    <a:pt x="628365" y="16345"/>
                    <a:pt x="622707" y="7944"/>
                    <a:pt x="620135" y="0"/>
                  </a:cubicBezTo>
                  <a:lnTo>
                    <a:pt x="0" y="366332"/>
                  </a:lnTo>
                  <a:cubicBezTo>
                    <a:pt x="12459" y="377190"/>
                    <a:pt x="22574" y="400965"/>
                    <a:pt x="29147" y="411652"/>
                  </a:cubicBezTo>
                  <a:cubicBezTo>
                    <a:pt x="49835" y="445256"/>
                    <a:pt x="70523" y="478917"/>
                    <a:pt x="89897" y="513321"/>
                  </a:cubicBezTo>
                  <a:lnTo>
                    <a:pt x="708375" y="147961"/>
                  </a:lnTo>
                  <a:cubicBezTo>
                    <a:pt x="691115" y="126702"/>
                    <a:pt x="681457" y="99498"/>
                    <a:pt x="667341" y="75552"/>
                  </a:cubicBezTo>
                  <a:close/>
                </a:path>
              </a:pathLst>
            </a:custGeom>
            <a:solidFill>
              <a:srgbClr val="C1CECB">
                <a:alpha val="80000"/>
              </a:srgbClr>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58"/>
          <p:cNvSpPr/>
          <p:nvPr/>
        </p:nvSpPr>
        <p:spPr>
          <a:xfrm>
            <a:off x="934391" y="3099145"/>
            <a:ext cx="5032232" cy="646331"/>
          </a:xfrm>
          <a:prstGeom prst="rect">
            <a:avLst/>
          </a:prstGeom>
          <a:solidFill>
            <a:srgbClr val="FFFF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3600" cap="none">
              <a:solidFill>
                <a:srgbClr val="525252"/>
              </a:solidFill>
              <a:latin typeface="Calibri"/>
              <a:ea typeface="Calibri"/>
              <a:cs typeface="Calibri"/>
              <a:sym typeface="Calibri"/>
            </a:endParaRPr>
          </a:p>
        </p:txBody>
      </p:sp>
      <p:pic>
        <p:nvPicPr>
          <p:cNvPr id="433" name="Google Shape;433;p58"/>
          <p:cNvPicPr preferRelativeResize="0"/>
          <p:nvPr/>
        </p:nvPicPr>
        <p:blipFill rotWithShape="1">
          <a:blip r:embed="rId3">
            <a:alphaModFix/>
          </a:blip>
          <a:srcRect b="0" l="0" r="0" t="0"/>
          <a:stretch/>
        </p:blipFill>
        <p:spPr>
          <a:xfrm>
            <a:off x="134152" y="5086230"/>
            <a:ext cx="1771770" cy="1771770"/>
          </a:xfrm>
          <a:prstGeom prst="rect">
            <a:avLst/>
          </a:prstGeom>
          <a:noFill/>
          <a:ln>
            <a:noFill/>
          </a:ln>
        </p:spPr>
      </p:pic>
      <p:pic>
        <p:nvPicPr>
          <p:cNvPr descr="صورة تحتوي على عنصر, المصباح&#10;&#10;تم إنشاء الوصف تلقائياً" id="434" name="Google Shape;434;p58"/>
          <p:cNvPicPr preferRelativeResize="0"/>
          <p:nvPr/>
        </p:nvPicPr>
        <p:blipFill rotWithShape="1">
          <a:blip r:embed="rId4">
            <a:alphaModFix/>
          </a:blip>
          <a:srcRect b="0" l="0" r="0" t="0"/>
          <a:stretch/>
        </p:blipFill>
        <p:spPr>
          <a:xfrm>
            <a:off x="703741" y="3438137"/>
            <a:ext cx="6108204" cy="3419863"/>
          </a:xfrm>
          <a:prstGeom prst="rect">
            <a:avLst/>
          </a:prstGeom>
          <a:noFill/>
          <a:ln>
            <a:noFill/>
          </a:ln>
        </p:spPr>
      </p:pic>
      <p:pic>
        <p:nvPicPr>
          <p:cNvPr descr="صورة تحتوي على طائرة ركاب&#10;&#10;تم إنشاء الوصف تلقائياً" id="435" name="Google Shape;435;p58"/>
          <p:cNvPicPr preferRelativeResize="0"/>
          <p:nvPr/>
        </p:nvPicPr>
        <p:blipFill rotWithShape="1">
          <a:blip r:embed="rId5">
            <a:alphaModFix/>
          </a:blip>
          <a:srcRect b="42191" l="15696" r="15897" t="43686"/>
          <a:stretch/>
        </p:blipFill>
        <p:spPr>
          <a:xfrm>
            <a:off x="3181531" y="-93306"/>
            <a:ext cx="6314937" cy="1303781"/>
          </a:xfrm>
          <a:prstGeom prst="rect">
            <a:avLst/>
          </a:prstGeom>
          <a:noFill/>
          <a:ln>
            <a:noFill/>
          </a:ln>
        </p:spPr>
      </p:pic>
      <p:sp>
        <p:nvSpPr>
          <p:cNvPr id="436" name="Google Shape;436;p58"/>
          <p:cNvSpPr txBox="1"/>
          <p:nvPr/>
        </p:nvSpPr>
        <p:spPr>
          <a:xfrm>
            <a:off x="4077476" y="111968"/>
            <a:ext cx="4571999" cy="70788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 </a:t>
            </a:r>
            <a:endParaRPr b="1" sz="4000">
              <a:solidFill>
                <a:srgbClr val="548135"/>
              </a:solidFill>
              <a:latin typeface="Calibri"/>
              <a:ea typeface="Calibri"/>
              <a:cs typeface="Calibri"/>
              <a:sym typeface="Calibri"/>
            </a:endParaRPr>
          </a:p>
        </p:txBody>
      </p:sp>
      <p:sp>
        <p:nvSpPr>
          <p:cNvPr id="437" name="Google Shape;437;p58"/>
          <p:cNvSpPr/>
          <p:nvPr/>
        </p:nvSpPr>
        <p:spPr>
          <a:xfrm>
            <a:off x="7007289" y="733739"/>
            <a:ext cx="4270309" cy="1057641"/>
          </a:xfrm>
          <a:prstGeom prst="roundRect">
            <a:avLst>
              <a:gd fmla="val 16667" name="adj"/>
            </a:avLst>
          </a:prstGeom>
          <a:no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900">
              <a:solidFill>
                <a:srgbClr val="548135"/>
              </a:solidFill>
              <a:latin typeface="Calibri"/>
              <a:ea typeface="Calibri"/>
              <a:cs typeface="Calibri"/>
              <a:sym typeface="Calibri"/>
            </a:endParaRPr>
          </a:p>
          <a:p>
            <a:pPr indent="-571500" lvl="0" marL="571500" marR="0" rtl="1" algn="ctr">
              <a:spcBef>
                <a:spcPts val="0"/>
              </a:spcBef>
              <a:spcAft>
                <a:spcPts val="0"/>
              </a:spcAft>
              <a:buClr>
                <a:srgbClr val="548135"/>
              </a:buClr>
              <a:buSzPts val="3600"/>
              <a:buFont typeface="Noto Sans Symbols"/>
              <a:buChar char="✔"/>
            </a:pPr>
            <a:r>
              <a:rPr b="1" lang="ar-MA" sz="3600">
                <a:solidFill>
                  <a:srgbClr val="548135"/>
                </a:solidFill>
                <a:latin typeface="Calibri"/>
                <a:ea typeface="Calibri"/>
                <a:cs typeface="Calibri"/>
                <a:sym typeface="Calibri"/>
              </a:rPr>
              <a:t>معنى الكتب السماوية :</a:t>
            </a:r>
            <a:endParaRPr b="1" sz="3600">
              <a:solidFill>
                <a:srgbClr val="548135"/>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9"/>
          <p:cNvSpPr/>
          <p:nvPr/>
        </p:nvSpPr>
        <p:spPr>
          <a:xfrm>
            <a:off x="4784032" y="464574"/>
            <a:ext cx="2941983" cy="1057641"/>
          </a:xfrm>
          <a:prstGeom prst="roundRect">
            <a:avLst>
              <a:gd fmla="val 16667" name="adj"/>
            </a:avLst>
          </a:prstGeom>
          <a:solidFill>
            <a:srgbClr val="D0E0C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rgbClr val="548135"/>
              </a:solidFill>
              <a:latin typeface="Calibri"/>
              <a:ea typeface="Calibri"/>
              <a:cs typeface="Calibri"/>
              <a:sym typeface="Calibri"/>
            </a:endParaRPr>
          </a:p>
          <a:p>
            <a:pPr indent="0" lvl="0" marL="0" marR="0" rtl="1" algn="ctr">
              <a:spcBef>
                <a:spcPts val="0"/>
              </a:spcBef>
              <a:spcAft>
                <a:spcPts val="0"/>
              </a:spcAft>
              <a:buNone/>
            </a:pPr>
            <a:r>
              <a:rPr b="1" lang="ar-MA" sz="3200">
                <a:solidFill>
                  <a:srgbClr val="1E4E79"/>
                </a:solidFill>
                <a:latin typeface="Calibri"/>
                <a:ea typeface="Calibri"/>
                <a:cs typeface="Calibri"/>
                <a:sym typeface="Calibri"/>
              </a:rPr>
              <a:t>معنى الإيمان بالكتب</a:t>
            </a:r>
            <a:endParaRPr/>
          </a:p>
        </p:txBody>
      </p:sp>
      <p:pic>
        <p:nvPicPr>
          <p:cNvPr descr="صورة تحتوي على طائرة ركاب&#10;&#10;تم إنشاء الوصف تلقائياً" id="443" name="Google Shape;443;p59"/>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444" name="Google Shape;444;p59"/>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a:t>
            </a:r>
            <a:endParaRPr b="1" sz="4000" cap="none">
              <a:solidFill>
                <a:srgbClr val="548135"/>
              </a:solidFill>
              <a:latin typeface="Calibri"/>
              <a:ea typeface="Calibri"/>
              <a:cs typeface="Calibri"/>
              <a:sym typeface="Calibri"/>
            </a:endParaRPr>
          </a:p>
        </p:txBody>
      </p:sp>
      <p:sp>
        <p:nvSpPr>
          <p:cNvPr id="445" name="Google Shape;445;p59"/>
          <p:cNvSpPr/>
          <p:nvPr/>
        </p:nvSpPr>
        <p:spPr>
          <a:xfrm>
            <a:off x="6718852" y="4378112"/>
            <a:ext cx="5132039" cy="777397"/>
          </a:xfrm>
          <a:prstGeom prst="roundRect">
            <a:avLst>
              <a:gd fmla="val 16667" name="adj"/>
            </a:avLst>
          </a:prstGeom>
          <a:solidFill>
            <a:srgbClr val="FFFF99"/>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4000" cap="none">
                <a:solidFill>
                  <a:schemeClr val="dk1"/>
                </a:solidFill>
                <a:latin typeface="Calibri"/>
                <a:ea typeface="Calibri"/>
                <a:cs typeface="Calibri"/>
                <a:sym typeface="Calibri"/>
              </a:rPr>
              <a:t>ماذا يعني أن تؤمن بالكُتب !</a:t>
            </a:r>
            <a:endParaRPr/>
          </a:p>
        </p:txBody>
      </p:sp>
      <p:grpSp>
        <p:nvGrpSpPr>
          <p:cNvPr id="446" name="Google Shape;446;p59"/>
          <p:cNvGrpSpPr/>
          <p:nvPr/>
        </p:nvGrpSpPr>
        <p:grpSpPr>
          <a:xfrm>
            <a:off x="8001133" y="1328160"/>
            <a:ext cx="3144080" cy="3220217"/>
            <a:chOff x="7719393" y="334556"/>
            <a:chExt cx="2726635" cy="2726635"/>
          </a:xfrm>
        </p:grpSpPr>
        <p:pic>
          <p:nvPicPr>
            <p:cNvPr descr="Thinking PNG, Person Thinking, Emoji Thinking, Boy, Cartoon Images Free  Download - Free Transparent PNG Logos" id="447" name="Google Shape;447;p59"/>
            <p:cNvPicPr preferRelativeResize="0"/>
            <p:nvPr/>
          </p:nvPicPr>
          <p:blipFill rotWithShape="1">
            <a:blip r:embed="rId4">
              <a:alphaModFix/>
            </a:blip>
            <a:srcRect b="0" l="0" r="0" t="0"/>
            <a:stretch/>
          </p:blipFill>
          <p:spPr>
            <a:xfrm>
              <a:off x="7719393" y="334556"/>
              <a:ext cx="2726635" cy="2726635"/>
            </a:xfrm>
            <a:prstGeom prst="rect">
              <a:avLst/>
            </a:prstGeom>
            <a:noFill/>
            <a:ln>
              <a:noFill/>
            </a:ln>
          </p:spPr>
        </p:pic>
        <p:sp>
          <p:nvSpPr>
            <p:cNvPr id="448" name="Google Shape;448;p59"/>
            <p:cNvSpPr/>
            <p:nvPr/>
          </p:nvSpPr>
          <p:spPr>
            <a:xfrm>
              <a:off x="8494644" y="1363246"/>
              <a:ext cx="728869" cy="651135"/>
            </a:xfrm>
            <a:custGeom>
              <a:rect b="b" l="l" r="r" t="t"/>
              <a:pathLst>
                <a:path extrusionOk="0" h="651135" w="728869">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2B489"/>
                </a:solidFill>
                <a:latin typeface="Calibri"/>
                <a:ea typeface="Calibri"/>
                <a:cs typeface="Calibri"/>
                <a:sym typeface="Calibri"/>
              </a:endParaRPr>
            </a:p>
          </p:txBody>
        </p:sp>
      </p:grpSp>
      <p:pic>
        <p:nvPicPr>
          <p:cNvPr descr="صورة تحتوي على منضدة, رسم&#10;&#10;تم إنشاء الوصف تلقائياً" id="449" name="Google Shape;449;p59"/>
          <p:cNvPicPr preferRelativeResize="0"/>
          <p:nvPr/>
        </p:nvPicPr>
        <p:blipFill rotWithShape="1">
          <a:blip r:embed="rId5">
            <a:alphaModFix/>
          </a:blip>
          <a:srcRect b="0" l="0" r="0" t="0"/>
          <a:stretch/>
        </p:blipFill>
        <p:spPr>
          <a:xfrm>
            <a:off x="278719" y="2012320"/>
            <a:ext cx="5734455" cy="4099425"/>
          </a:xfrm>
          <a:prstGeom prst="rect">
            <a:avLst/>
          </a:prstGeom>
          <a:noFill/>
          <a:ln>
            <a:noFill/>
          </a:ln>
        </p:spPr>
      </p:pic>
      <p:sp>
        <p:nvSpPr>
          <p:cNvPr id="450" name="Google Shape;450;p59"/>
          <p:cNvSpPr/>
          <p:nvPr/>
        </p:nvSpPr>
        <p:spPr>
          <a:xfrm>
            <a:off x="462327" y="2674172"/>
            <a:ext cx="4321705" cy="230832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2400" cap="none">
                <a:solidFill>
                  <a:srgbClr val="1E4E79"/>
                </a:solidFill>
                <a:latin typeface="Calibri"/>
                <a:ea typeface="Calibri"/>
                <a:cs typeface="Calibri"/>
                <a:sym typeface="Calibri"/>
              </a:rPr>
              <a:t>التصديقُ الجازم بأنَّ الله تعالى أنزل كتباً على من شاء من رسله وأنبيائه إلى عباده، فيها الأخبار والقصص والمواعظ والأوامر والنواهي والوعد والوعيد، وهي كلام الله، تكلم بهذه الكتب حقيقة</a:t>
            </a:r>
            <a:endParaRPr/>
          </a:p>
          <a:p>
            <a:pPr indent="0" lvl="0" marL="0" marR="0" rtl="1" algn="ctr">
              <a:spcBef>
                <a:spcPts val="0"/>
              </a:spcBef>
              <a:spcAft>
                <a:spcPts val="0"/>
              </a:spcAft>
              <a:buNone/>
            </a:pPr>
            <a:r>
              <a:rPr b="1" lang="ar-MA" sz="2400" cap="none">
                <a:solidFill>
                  <a:srgbClr val="1E4E79"/>
                </a:solidFill>
                <a:latin typeface="Calibri"/>
                <a:ea typeface="Calibri"/>
                <a:cs typeface="Calibri"/>
                <a:sym typeface="Calibri"/>
              </a:rPr>
              <a:t>كيف شاء.</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descr="صورة تحتوي على طائرة ركاب&#10;&#10;تم إنشاء الوصف تلقائياً" id="455" name="Google Shape;455;p60"/>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456" name="Google Shape;456;p60"/>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a:t>
            </a:r>
            <a:endParaRPr b="1" sz="4000" cap="none">
              <a:solidFill>
                <a:srgbClr val="548135"/>
              </a:solidFill>
              <a:latin typeface="Calibri"/>
              <a:ea typeface="Calibri"/>
              <a:cs typeface="Calibri"/>
              <a:sym typeface="Calibri"/>
            </a:endParaRPr>
          </a:p>
        </p:txBody>
      </p:sp>
      <p:sp>
        <p:nvSpPr>
          <p:cNvPr id="457" name="Google Shape;457;p60"/>
          <p:cNvSpPr/>
          <p:nvPr/>
        </p:nvSpPr>
        <p:spPr>
          <a:xfrm>
            <a:off x="6718852" y="4378112"/>
            <a:ext cx="5132039" cy="1611871"/>
          </a:xfrm>
          <a:prstGeom prst="roundRect">
            <a:avLst>
              <a:gd fmla="val 16667" name="adj"/>
            </a:avLst>
          </a:prstGeom>
          <a:solidFill>
            <a:srgbClr val="FFFF99"/>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4000">
                <a:solidFill>
                  <a:schemeClr val="dk1"/>
                </a:solidFill>
                <a:latin typeface="Calibri"/>
                <a:ea typeface="Calibri"/>
                <a:cs typeface="Calibri"/>
                <a:sym typeface="Calibri"/>
              </a:rPr>
              <a:t>ماهي الكُتب السماوية المذكورة في القرآن ؟</a:t>
            </a:r>
            <a:endParaRPr b="1" sz="4000" cap="none">
              <a:solidFill>
                <a:schemeClr val="dk1"/>
              </a:solidFill>
              <a:latin typeface="Calibri"/>
              <a:ea typeface="Calibri"/>
              <a:cs typeface="Calibri"/>
              <a:sym typeface="Calibri"/>
            </a:endParaRPr>
          </a:p>
        </p:txBody>
      </p:sp>
      <p:grpSp>
        <p:nvGrpSpPr>
          <p:cNvPr id="458" name="Google Shape;458;p60"/>
          <p:cNvGrpSpPr/>
          <p:nvPr/>
        </p:nvGrpSpPr>
        <p:grpSpPr>
          <a:xfrm>
            <a:off x="8001133" y="1328160"/>
            <a:ext cx="3144080" cy="3220217"/>
            <a:chOff x="7719393" y="334556"/>
            <a:chExt cx="2726635" cy="2726635"/>
          </a:xfrm>
        </p:grpSpPr>
        <p:pic>
          <p:nvPicPr>
            <p:cNvPr descr="Thinking PNG, Person Thinking, Emoji Thinking, Boy, Cartoon Images Free  Download - Free Transparent PNG Logos" id="459" name="Google Shape;459;p60"/>
            <p:cNvPicPr preferRelativeResize="0"/>
            <p:nvPr/>
          </p:nvPicPr>
          <p:blipFill rotWithShape="1">
            <a:blip r:embed="rId4">
              <a:alphaModFix/>
            </a:blip>
            <a:srcRect b="0" l="0" r="0" t="0"/>
            <a:stretch/>
          </p:blipFill>
          <p:spPr>
            <a:xfrm>
              <a:off x="7719393" y="334556"/>
              <a:ext cx="2726635" cy="2726635"/>
            </a:xfrm>
            <a:prstGeom prst="rect">
              <a:avLst/>
            </a:prstGeom>
            <a:noFill/>
            <a:ln>
              <a:noFill/>
            </a:ln>
          </p:spPr>
        </p:pic>
        <p:sp>
          <p:nvSpPr>
            <p:cNvPr id="460" name="Google Shape;460;p60"/>
            <p:cNvSpPr/>
            <p:nvPr/>
          </p:nvSpPr>
          <p:spPr>
            <a:xfrm>
              <a:off x="8494644" y="1363246"/>
              <a:ext cx="728869" cy="651135"/>
            </a:xfrm>
            <a:custGeom>
              <a:rect b="b" l="l" r="r" t="t"/>
              <a:pathLst>
                <a:path extrusionOk="0" h="651135" w="728869">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2B489"/>
                </a:solidFill>
                <a:latin typeface="Calibri"/>
                <a:ea typeface="Calibri"/>
                <a:cs typeface="Calibri"/>
                <a:sym typeface="Calibri"/>
              </a:endParaRPr>
            </a:p>
          </p:txBody>
        </p:sp>
      </p:grpSp>
      <p:grpSp>
        <p:nvGrpSpPr>
          <p:cNvPr id="461" name="Google Shape;461;p60"/>
          <p:cNvGrpSpPr/>
          <p:nvPr/>
        </p:nvGrpSpPr>
        <p:grpSpPr>
          <a:xfrm>
            <a:off x="857679" y="1449207"/>
            <a:ext cx="6322802" cy="4581375"/>
            <a:chOff x="228164" y="-73009"/>
            <a:chExt cx="6322802" cy="4581375"/>
          </a:xfrm>
        </p:grpSpPr>
        <p:sp>
          <p:nvSpPr>
            <p:cNvPr id="462" name="Google Shape;462;p60"/>
            <p:cNvSpPr/>
            <p:nvPr/>
          </p:nvSpPr>
          <p:spPr>
            <a:xfrm>
              <a:off x="1391229" y="0"/>
              <a:ext cx="2638118" cy="2726101"/>
            </a:xfrm>
            <a:prstGeom prst="ellipse">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0"/>
            <p:cNvSpPr txBox="1"/>
            <p:nvPr/>
          </p:nvSpPr>
          <p:spPr>
            <a:xfrm>
              <a:off x="1777572" y="399228"/>
              <a:ext cx="1865432" cy="192764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lang="ar-MA" sz="3200">
                  <a:solidFill>
                    <a:schemeClr val="lt1"/>
                  </a:solidFill>
                  <a:latin typeface="Calibri"/>
                  <a:ea typeface="Calibri"/>
                  <a:cs typeface="Calibri"/>
                  <a:sym typeface="Calibri"/>
                </a:rPr>
                <a:t>القرآن الكريم</a:t>
              </a:r>
              <a:endParaRPr/>
            </a:p>
          </p:txBody>
        </p:sp>
        <p:sp>
          <p:nvSpPr>
            <p:cNvPr id="464" name="Google Shape;464;p60"/>
            <p:cNvSpPr/>
            <p:nvPr/>
          </p:nvSpPr>
          <p:spPr>
            <a:xfrm>
              <a:off x="3306679" y="-44375"/>
              <a:ext cx="371450" cy="371851"/>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0"/>
            <p:cNvSpPr/>
            <p:nvPr/>
          </p:nvSpPr>
          <p:spPr>
            <a:xfrm>
              <a:off x="2427397" y="3201098"/>
              <a:ext cx="269335" cy="269168"/>
            </a:xfrm>
            <a:prstGeom prst="ellipse">
              <a:avLst/>
            </a:prstGeom>
            <a:solidFill>
              <a:srgbClr val="FCE90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0"/>
            <p:cNvSpPr/>
            <p:nvPr/>
          </p:nvSpPr>
          <p:spPr>
            <a:xfrm>
              <a:off x="4956276" y="1463965"/>
              <a:ext cx="269335" cy="269168"/>
            </a:xfrm>
            <a:prstGeom prst="ellipse">
              <a:avLst/>
            </a:prstGeom>
            <a:solidFill>
              <a:srgbClr val="E2F90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0"/>
            <p:cNvSpPr/>
            <p:nvPr/>
          </p:nvSpPr>
          <p:spPr>
            <a:xfrm>
              <a:off x="3669220" y="3487215"/>
              <a:ext cx="371450" cy="371851"/>
            </a:xfrm>
            <a:prstGeom prst="ellipse">
              <a:avLst/>
            </a:prstGeom>
            <a:solidFill>
              <a:srgbClr val="B9F6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0"/>
            <p:cNvSpPr/>
            <p:nvPr/>
          </p:nvSpPr>
          <p:spPr>
            <a:xfrm>
              <a:off x="2502784" y="483493"/>
              <a:ext cx="269335" cy="269168"/>
            </a:xfrm>
            <a:prstGeom prst="ellipse">
              <a:avLst/>
            </a:prstGeom>
            <a:solidFill>
              <a:srgbClr val="93F3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0"/>
            <p:cNvSpPr/>
            <p:nvPr/>
          </p:nvSpPr>
          <p:spPr>
            <a:xfrm>
              <a:off x="1655027" y="2024732"/>
              <a:ext cx="269335" cy="269168"/>
            </a:xfrm>
            <a:prstGeom prst="ellipse">
              <a:avLst/>
            </a:prstGeom>
            <a:solidFill>
              <a:srgbClr val="70EF1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0"/>
            <p:cNvSpPr/>
            <p:nvPr/>
          </p:nvSpPr>
          <p:spPr>
            <a:xfrm>
              <a:off x="296766" y="660188"/>
              <a:ext cx="1476069" cy="1459511"/>
            </a:xfrm>
            <a:prstGeom prst="ellipse">
              <a:avLst/>
            </a:prstGeom>
            <a:solidFill>
              <a:srgbClr val="50ED2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0"/>
            <p:cNvSpPr txBox="1"/>
            <p:nvPr/>
          </p:nvSpPr>
          <p:spPr>
            <a:xfrm>
              <a:off x="512931" y="873928"/>
              <a:ext cx="1043739" cy="1032031"/>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lang="ar-MA" sz="2800">
                  <a:solidFill>
                    <a:schemeClr val="lt1"/>
                  </a:solidFill>
                  <a:latin typeface="Calibri"/>
                  <a:ea typeface="Calibri"/>
                  <a:cs typeface="Calibri"/>
                  <a:sym typeface="Calibri"/>
                </a:rPr>
                <a:t>الزبور</a:t>
              </a:r>
              <a:endParaRPr/>
            </a:p>
          </p:txBody>
        </p:sp>
        <p:sp>
          <p:nvSpPr>
            <p:cNvPr id="472" name="Google Shape;472;p60"/>
            <p:cNvSpPr/>
            <p:nvPr/>
          </p:nvSpPr>
          <p:spPr>
            <a:xfrm>
              <a:off x="2931117" y="495456"/>
              <a:ext cx="371450" cy="371851"/>
            </a:xfrm>
            <a:prstGeom prst="ellipse">
              <a:avLst/>
            </a:prstGeom>
            <a:solidFill>
              <a:srgbClr val="33EA2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0"/>
            <p:cNvSpPr/>
            <p:nvPr/>
          </p:nvSpPr>
          <p:spPr>
            <a:xfrm>
              <a:off x="483793" y="2466866"/>
              <a:ext cx="671626" cy="671924"/>
            </a:xfrm>
            <a:prstGeom prst="ellipse">
              <a:avLst/>
            </a:prstGeom>
            <a:solidFill>
              <a:srgbClr val="2EE8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0"/>
            <p:cNvSpPr/>
            <p:nvPr/>
          </p:nvSpPr>
          <p:spPr>
            <a:xfrm>
              <a:off x="4976228" y="-73009"/>
              <a:ext cx="1574738" cy="1647853"/>
            </a:xfrm>
            <a:prstGeom prst="ellipse">
              <a:avLst/>
            </a:prstGeom>
            <a:solidFill>
              <a:srgbClr val="34E46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0"/>
            <p:cNvSpPr txBox="1"/>
            <p:nvPr/>
          </p:nvSpPr>
          <p:spPr>
            <a:xfrm>
              <a:off x="5206843" y="168313"/>
              <a:ext cx="1113508" cy="1165209"/>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lang="ar-MA" sz="2800">
                  <a:solidFill>
                    <a:schemeClr val="lt1"/>
                  </a:solidFill>
                  <a:latin typeface="Calibri"/>
                  <a:ea typeface="Calibri"/>
                  <a:cs typeface="Calibri"/>
                  <a:sym typeface="Calibri"/>
                </a:rPr>
                <a:t>الإنجيل</a:t>
              </a:r>
              <a:endParaRPr/>
            </a:p>
          </p:txBody>
        </p:sp>
        <p:sp>
          <p:nvSpPr>
            <p:cNvPr id="476" name="Google Shape;476;p60"/>
            <p:cNvSpPr/>
            <p:nvPr/>
          </p:nvSpPr>
          <p:spPr>
            <a:xfrm>
              <a:off x="4477913" y="1009867"/>
              <a:ext cx="371450" cy="371851"/>
            </a:xfrm>
            <a:prstGeom prst="ellipse">
              <a:avLst/>
            </a:prstGeom>
            <a:solidFill>
              <a:srgbClr val="3AE2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0"/>
            <p:cNvSpPr/>
            <p:nvPr/>
          </p:nvSpPr>
          <p:spPr>
            <a:xfrm>
              <a:off x="228164" y="3266397"/>
              <a:ext cx="269335" cy="269168"/>
            </a:xfrm>
            <a:prstGeom prst="ellipse">
              <a:avLst/>
            </a:prstGeom>
            <a:solidFill>
              <a:srgbClr val="3FE0A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0"/>
            <p:cNvSpPr/>
            <p:nvPr/>
          </p:nvSpPr>
          <p:spPr>
            <a:xfrm>
              <a:off x="2911927" y="2883081"/>
              <a:ext cx="269335" cy="269168"/>
            </a:xfrm>
            <a:prstGeom prst="ellipse">
              <a:avLst/>
            </a:prstGeom>
            <a:solidFill>
              <a:srgbClr val="44DE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0"/>
            <p:cNvSpPr/>
            <p:nvPr/>
          </p:nvSpPr>
          <p:spPr>
            <a:xfrm>
              <a:off x="3940118" y="2038345"/>
              <a:ext cx="1482250" cy="1406686"/>
            </a:xfrm>
            <a:prstGeom prst="ellipse">
              <a:avLst/>
            </a:prstGeom>
            <a:solidFill>
              <a:srgbClr val="4ADBD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0"/>
            <p:cNvSpPr txBox="1"/>
            <p:nvPr/>
          </p:nvSpPr>
          <p:spPr>
            <a:xfrm>
              <a:off x="4157188" y="2244349"/>
              <a:ext cx="1048110" cy="994678"/>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lang="ar-MA" sz="2400">
                  <a:solidFill>
                    <a:schemeClr val="lt1"/>
                  </a:solidFill>
                  <a:latin typeface="Calibri"/>
                  <a:ea typeface="Calibri"/>
                  <a:cs typeface="Calibri"/>
                  <a:sym typeface="Calibri"/>
                </a:rPr>
                <a:t>الصحف</a:t>
              </a:r>
              <a:endParaRPr/>
            </a:p>
          </p:txBody>
        </p:sp>
        <p:sp>
          <p:nvSpPr>
            <p:cNvPr id="481" name="Google Shape;481;p60"/>
            <p:cNvSpPr/>
            <p:nvPr/>
          </p:nvSpPr>
          <p:spPr>
            <a:xfrm>
              <a:off x="5340062" y="2372159"/>
              <a:ext cx="269335" cy="269168"/>
            </a:xfrm>
            <a:prstGeom prst="ellipse">
              <a:avLst/>
            </a:prstGeom>
            <a:solidFill>
              <a:srgbClr val="4FC5D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0"/>
            <p:cNvSpPr/>
            <p:nvPr/>
          </p:nvSpPr>
          <p:spPr>
            <a:xfrm>
              <a:off x="1164726" y="2915293"/>
              <a:ext cx="1726627" cy="1593073"/>
            </a:xfrm>
            <a:prstGeom prst="ellipse">
              <a:avLst/>
            </a:prstGeom>
            <a:solidFill>
              <a:srgbClr val="54AFD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0"/>
            <p:cNvSpPr txBox="1"/>
            <p:nvPr/>
          </p:nvSpPr>
          <p:spPr>
            <a:xfrm>
              <a:off x="1417585" y="3148593"/>
              <a:ext cx="1220909" cy="1126473"/>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lang="ar-MA" sz="3200">
                  <a:solidFill>
                    <a:schemeClr val="lt1"/>
                  </a:solidFill>
                  <a:latin typeface="Calibri"/>
                  <a:ea typeface="Calibri"/>
                  <a:cs typeface="Calibri"/>
                  <a:sym typeface="Calibri"/>
                </a:rPr>
                <a:t>التوراة</a:t>
              </a:r>
              <a:endParaRPr/>
            </a:p>
          </p:txBody>
        </p:sp>
        <p:sp>
          <p:nvSpPr>
            <p:cNvPr id="484" name="Google Shape;484;p60"/>
            <p:cNvSpPr/>
            <p:nvPr/>
          </p:nvSpPr>
          <p:spPr>
            <a:xfrm>
              <a:off x="3037343" y="3536064"/>
              <a:ext cx="269335" cy="269168"/>
            </a:xfrm>
            <a:prstGeom prst="ellipse">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1"/>
          <p:cNvSpPr/>
          <p:nvPr/>
        </p:nvSpPr>
        <p:spPr>
          <a:xfrm>
            <a:off x="2532108" y="1225275"/>
            <a:ext cx="7823156" cy="545179"/>
          </a:xfrm>
          <a:prstGeom prst="roundRect">
            <a:avLst>
              <a:gd fmla="val 16667" name="adj"/>
            </a:avLst>
          </a:prstGeom>
          <a:solidFill>
            <a:srgbClr val="FFFF99"/>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800">
                <a:solidFill>
                  <a:schemeClr val="dk1"/>
                </a:solidFill>
                <a:latin typeface="Calibri"/>
                <a:ea typeface="Calibri"/>
                <a:cs typeface="Calibri"/>
                <a:sym typeface="Calibri"/>
              </a:rPr>
              <a:t>أسماء الرسل بالكُتب السماوية التي أُنزلت عليهم:</a:t>
            </a:r>
            <a:endParaRPr b="1" sz="2800" cap="none">
              <a:solidFill>
                <a:schemeClr val="dk1"/>
              </a:solidFill>
              <a:latin typeface="Calibri"/>
              <a:ea typeface="Calibri"/>
              <a:cs typeface="Calibri"/>
              <a:sym typeface="Calibri"/>
            </a:endParaRPr>
          </a:p>
        </p:txBody>
      </p:sp>
      <p:pic>
        <p:nvPicPr>
          <p:cNvPr descr="صورة تحتوي على طائرة ركاب&#10;&#10;تم إنشاء الوصف تلقائياً" id="491" name="Google Shape;491;p61"/>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492" name="Google Shape;492;p61"/>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a:t>
            </a:r>
            <a:endParaRPr b="1" sz="4000" cap="none">
              <a:solidFill>
                <a:srgbClr val="548135"/>
              </a:solidFill>
              <a:latin typeface="Calibri"/>
              <a:ea typeface="Calibri"/>
              <a:cs typeface="Calibri"/>
              <a:sym typeface="Calibri"/>
            </a:endParaRPr>
          </a:p>
        </p:txBody>
      </p:sp>
      <p:grpSp>
        <p:nvGrpSpPr>
          <p:cNvPr id="493" name="Google Shape;493;p61"/>
          <p:cNvGrpSpPr/>
          <p:nvPr/>
        </p:nvGrpSpPr>
        <p:grpSpPr>
          <a:xfrm>
            <a:off x="10117498" y="-170445"/>
            <a:ext cx="2280182" cy="2282945"/>
            <a:chOff x="7719393" y="334556"/>
            <a:chExt cx="2726635" cy="2726635"/>
          </a:xfrm>
        </p:grpSpPr>
        <p:pic>
          <p:nvPicPr>
            <p:cNvPr descr="Thinking PNG, Person Thinking, Emoji Thinking, Boy, Cartoon Images Free  Download - Free Transparent PNG Logos" id="494" name="Google Shape;494;p61"/>
            <p:cNvPicPr preferRelativeResize="0"/>
            <p:nvPr/>
          </p:nvPicPr>
          <p:blipFill rotWithShape="1">
            <a:blip r:embed="rId4">
              <a:alphaModFix/>
            </a:blip>
            <a:srcRect b="0" l="0" r="0" t="0"/>
            <a:stretch/>
          </p:blipFill>
          <p:spPr>
            <a:xfrm>
              <a:off x="7719393" y="334556"/>
              <a:ext cx="2726635" cy="2726635"/>
            </a:xfrm>
            <a:prstGeom prst="rect">
              <a:avLst/>
            </a:prstGeom>
            <a:noFill/>
            <a:ln>
              <a:noFill/>
            </a:ln>
          </p:spPr>
        </p:pic>
        <p:sp>
          <p:nvSpPr>
            <p:cNvPr id="495" name="Google Shape;495;p61"/>
            <p:cNvSpPr/>
            <p:nvPr/>
          </p:nvSpPr>
          <p:spPr>
            <a:xfrm>
              <a:off x="8494644" y="1363246"/>
              <a:ext cx="728869" cy="651135"/>
            </a:xfrm>
            <a:custGeom>
              <a:rect b="b" l="l" r="r" t="t"/>
              <a:pathLst>
                <a:path extrusionOk="0" h="651135" w="728869">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2B489"/>
                </a:solidFill>
                <a:latin typeface="Calibri"/>
                <a:ea typeface="Calibri"/>
                <a:cs typeface="Calibri"/>
                <a:sym typeface="Calibri"/>
              </a:endParaRPr>
            </a:p>
          </p:txBody>
        </p:sp>
      </p:grpSp>
      <p:grpSp>
        <p:nvGrpSpPr>
          <p:cNvPr id="496" name="Google Shape;496;p61"/>
          <p:cNvGrpSpPr/>
          <p:nvPr/>
        </p:nvGrpSpPr>
        <p:grpSpPr>
          <a:xfrm>
            <a:off x="6895534" y="3011486"/>
            <a:ext cx="1745408" cy="2497296"/>
            <a:chOff x="9490275" y="2226358"/>
            <a:chExt cx="1745408" cy="2497296"/>
          </a:xfrm>
        </p:grpSpPr>
        <p:pic>
          <p:nvPicPr>
            <p:cNvPr id="497" name="Google Shape;497;p61"/>
            <p:cNvPicPr preferRelativeResize="0"/>
            <p:nvPr/>
          </p:nvPicPr>
          <p:blipFill rotWithShape="1">
            <a:blip r:embed="rId5">
              <a:alphaModFix/>
            </a:blip>
            <a:srcRect b="25959" l="37932" r="19488" t="17631"/>
            <a:stretch/>
          </p:blipFill>
          <p:spPr>
            <a:xfrm>
              <a:off x="9490275" y="2226358"/>
              <a:ext cx="1745408" cy="2497296"/>
            </a:xfrm>
            <a:prstGeom prst="rect">
              <a:avLst/>
            </a:prstGeom>
            <a:noFill/>
            <a:ln>
              <a:noFill/>
            </a:ln>
          </p:spPr>
        </p:pic>
        <p:sp>
          <p:nvSpPr>
            <p:cNvPr id="498" name="Google Shape;498;p61"/>
            <p:cNvSpPr/>
            <p:nvPr/>
          </p:nvSpPr>
          <p:spPr>
            <a:xfrm>
              <a:off x="10004249" y="3120844"/>
              <a:ext cx="1184940" cy="64633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cap="none">
                  <a:solidFill>
                    <a:schemeClr val="lt1"/>
                  </a:solidFill>
                  <a:latin typeface="Calibri"/>
                  <a:ea typeface="Calibri"/>
                  <a:cs typeface="Calibri"/>
                  <a:sym typeface="Calibri"/>
                </a:rPr>
                <a:t>التو</a:t>
              </a:r>
              <a:r>
                <a:rPr b="1" lang="ar-MA" sz="3600">
                  <a:solidFill>
                    <a:schemeClr val="lt1"/>
                  </a:solidFill>
                  <a:latin typeface="Calibri"/>
                  <a:ea typeface="Calibri"/>
                  <a:cs typeface="Calibri"/>
                  <a:sym typeface="Calibri"/>
                </a:rPr>
                <a:t>راة</a:t>
              </a:r>
              <a:endParaRPr b="1" sz="3600" cap="none">
                <a:solidFill>
                  <a:schemeClr val="lt1"/>
                </a:solidFill>
                <a:latin typeface="Calibri"/>
                <a:ea typeface="Calibri"/>
                <a:cs typeface="Calibri"/>
                <a:sym typeface="Calibri"/>
              </a:endParaRPr>
            </a:p>
          </p:txBody>
        </p:sp>
      </p:grpSp>
      <p:grpSp>
        <p:nvGrpSpPr>
          <p:cNvPr id="499" name="Google Shape;499;p61"/>
          <p:cNvGrpSpPr/>
          <p:nvPr/>
        </p:nvGrpSpPr>
        <p:grpSpPr>
          <a:xfrm>
            <a:off x="6128168" y="3036315"/>
            <a:ext cx="1745408" cy="2497295"/>
            <a:chOff x="5476484" y="3848797"/>
            <a:chExt cx="1745408" cy="2497295"/>
          </a:xfrm>
        </p:grpSpPr>
        <p:pic>
          <p:nvPicPr>
            <p:cNvPr id="500" name="Google Shape;500;p61"/>
            <p:cNvPicPr preferRelativeResize="0"/>
            <p:nvPr/>
          </p:nvPicPr>
          <p:blipFill rotWithShape="1">
            <a:blip r:embed="rId6">
              <a:alphaModFix/>
            </a:blip>
            <a:srcRect b="25532" l="19311" r="38109" t="18057"/>
            <a:stretch/>
          </p:blipFill>
          <p:spPr>
            <a:xfrm>
              <a:off x="5476484" y="3848797"/>
              <a:ext cx="1745408" cy="2497295"/>
            </a:xfrm>
            <a:prstGeom prst="rect">
              <a:avLst/>
            </a:prstGeom>
            <a:noFill/>
            <a:ln>
              <a:noFill/>
            </a:ln>
          </p:spPr>
        </p:pic>
        <p:sp>
          <p:nvSpPr>
            <p:cNvPr id="501" name="Google Shape;501;p61"/>
            <p:cNvSpPr/>
            <p:nvPr/>
          </p:nvSpPr>
          <p:spPr>
            <a:xfrm>
              <a:off x="5693812" y="4149127"/>
              <a:ext cx="1122423" cy="120032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cap="none">
                  <a:solidFill>
                    <a:schemeClr val="lt1"/>
                  </a:solidFill>
                  <a:latin typeface="Calibri"/>
                  <a:ea typeface="Calibri"/>
                  <a:cs typeface="Calibri"/>
                  <a:sym typeface="Calibri"/>
                </a:rPr>
                <a:t>موسى</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عليه الصلاة</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والسلام.</a:t>
              </a:r>
              <a:endParaRPr b="1" sz="1800" cap="none">
                <a:solidFill>
                  <a:schemeClr val="lt1"/>
                </a:solidFill>
                <a:latin typeface="Calibri"/>
                <a:ea typeface="Calibri"/>
                <a:cs typeface="Calibri"/>
                <a:sym typeface="Calibri"/>
              </a:endParaRPr>
            </a:p>
          </p:txBody>
        </p:sp>
      </p:grpSp>
      <p:grpSp>
        <p:nvGrpSpPr>
          <p:cNvPr id="502" name="Google Shape;502;p61"/>
          <p:cNvGrpSpPr/>
          <p:nvPr/>
        </p:nvGrpSpPr>
        <p:grpSpPr>
          <a:xfrm>
            <a:off x="733258" y="3029768"/>
            <a:ext cx="1745408" cy="2497296"/>
            <a:chOff x="9490275" y="2226358"/>
            <a:chExt cx="1745408" cy="2497296"/>
          </a:xfrm>
        </p:grpSpPr>
        <p:pic>
          <p:nvPicPr>
            <p:cNvPr id="503" name="Google Shape;503;p61"/>
            <p:cNvPicPr preferRelativeResize="0"/>
            <p:nvPr/>
          </p:nvPicPr>
          <p:blipFill rotWithShape="1">
            <a:blip r:embed="rId5">
              <a:alphaModFix/>
            </a:blip>
            <a:srcRect b="25959" l="37932" r="19488" t="17631"/>
            <a:stretch/>
          </p:blipFill>
          <p:spPr>
            <a:xfrm>
              <a:off x="9490275" y="2226358"/>
              <a:ext cx="1745408" cy="2497296"/>
            </a:xfrm>
            <a:prstGeom prst="rect">
              <a:avLst/>
            </a:prstGeom>
            <a:noFill/>
            <a:ln>
              <a:noFill/>
            </a:ln>
          </p:spPr>
        </p:pic>
        <p:sp>
          <p:nvSpPr>
            <p:cNvPr id="504" name="Google Shape;504;p61"/>
            <p:cNvSpPr/>
            <p:nvPr/>
          </p:nvSpPr>
          <p:spPr>
            <a:xfrm>
              <a:off x="9992227" y="3120844"/>
              <a:ext cx="1208985" cy="64633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cap="none">
                  <a:solidFill>
                    <a:schemeClr val="lt1"/>
                  </a:solidFill>
                  <a:latin typeface="Calibri"/>
                  <a:ea typeface="Calibri"/>
                  <a:cs typeface="Calibri"/>
                  <a:sym typeface="Calibri"/>
                </a:rPr>
                <a:t>الانجيل</a:t>
              </a:r>
              <a:endParaRPr/>
            </a:p>
          </p:txBody>
        </p:sp>
      </p:grpSp>
      <p:grpSp>
        <p:nvGrpSpPr>
          <p:cNvPr id="505" name="Google Shape;505;p61"/>
          <p:cNvGrpSpPr/>
          <p:nvPr/>
        </p:nvGrpSpPr>
        <p:grpSpPr>
          <a:xfrm>
            <a:off x="3874362" y="3006878"/>
            <a:ext cx="1745408" cy="2497296"/>
            <a:chOff x="9490275" y="2226358"/>
            <a:chExt cx="1745408" cy="2497296"/>
          </a:xfrm>
        </p:grpSpPr>
        <p:pic>
          <p:nvPicPr>
            <p:cNvPr id="506" name="Google Shape;506;p61"/>
            <p:cNvPicPr preferRelativeResize="0"/>
            <p:nvPr/>
          </p:nvPicPr>
          <p:blipFill rotWithShape="1">
            <a:blip r:embed="rId5">
              <a:alphaModFix/>
            </a:blip>
            <a:srcRect b="25959" l="37932" r="19488" t="17631"/>
            <a:stretch/>
          </p:blipFill>
          <p:spPr>
            <a:xfrm>
              <a:off x="9490275" y="2226358"/>
              <a:ext cx="1745408" cy="2497296"/>
            </a:xfrm>
            <a:prstGeom prst="rect">
              <a:avLst/>
            </a:prstGeom>
            <a:noFill/>
            <a:ln>
              <a:noFill/>
            </a:ln>
          </p:spPr>
        </p:pic>
        <p:sp>
          <p:nvSpPr>
            <p:cNvPr id="507" name="Google Shape;507;p61"/>
            <p:cNvSpPr/>
            <p:nvPr/>
          </p:nvSpPr>
          <p:spPr>
            <a:xfrm>
              <a:off x="10033103" y="3120844"/>
              <a:ext cx="1127232" cy="64633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a:solidFill>
                    <a:schemeClr val="lt1"/>
                  </a:solidFill>
                  <a:latin typeface="Calibri"/>
                  <a:ea typeface="Calibri"/>
                  <a:cs typeface="Calibri"/>
                  <a:sym typeface="Calibri"/>
                </a:rPr>
                <a:t>الزبور</a:t>
              </a:r>
              <a:endParaRPr b="1" sz="3600" cap="none">
                <a:solidFill>
                  <a:schemeClr val="lt1"/>
                </a:solidFill>
                <a:latin typeface="Calibri"/>
                <a:ea typeface="Calibri"/>
                <a:cs typeface="Calibri"/>
                <a:sym typeface="Calibri"/>
              </a:endParaRPr>
            </a:p>
          </p:txBody>
        </p:sp>
      </p:grpSp>
      <p:grpSp>
        <p:nvGrpSpPr>
          <p:cNvPr id="508" name="Google Shape;508;p61"/>
          <p:cNvGrpSpPr/>
          <p:nvPr/>
        </p:nvGrpSpPr>
        <p:grpSpPr>
          <a:xfrm>
            <a:off x="9779295" y="2983495"/>
            <a:ext cx="1776661" cy="2497296"/>
            <a:chOff x="9490275" y="2226358"/>
            <a:chExt cx="1776661" cy="2497296"/>
          </a:xfrm>
        </p:grpSpPr>
        <p:pic>
          <p:nvPicPr>
            <p:cNvPr id="509" name="Google Shape;509;p61"/>
            <p:cNvPicPr preferRelativeResize="0"/>
            <p:nvPr/>
          </p:nvPicPr>
          <p:blipFill rotWithShape="1">
            <a:blip r:embed="rId5">
              <a:alphaModFix/>
            </a:blip>
            <a:srcRect b="25959" l="37932" r="19488" t="17631"/>
            <a:stretch/>
          </p:blipFill>
          <p:spPr>
            <a:xfrm>
              <a:off x="9490275" y="2226358"/>
              <a:ext cx="1745408" cy="2497296"/>
            </a:xfrm>
            <a:prstGeom prst="rect">
              <a:avLst/>
            </a:prstGeom>
            <a:noFill/>
            <a:ln>
              <a:noFill/>
            </a:ln>
          </p:spPr>
        </p:pic>
        <p:sp>
          <p:nvSpPr>
            <p:cNvPr id="510" name="Google Shape;510;p61"/>
            <p:cNvSpPr/>
            <p:nvPr/>
          </p:nvSpPr>
          <p:spPr>
            <a:xfrm>
              <a:off x="9926504" y="3120844"/>
              <a:ext cx="1340432" cy="64633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a:solidFill>
                    <a:schemeClr val="lt1"/>
                  </a:solidFill>
                  <a:latin typeface="Calibri"/>
                  <a:ea typeface="Calibri"/>
                  <a:cs typeface="Calibri"/>
                  <a:sym typeface="Calibri"/>
                </a:rPr>
                <a:t>الصحف</a:t>
              </a:r>
              <a:endParaRPr b="1" sz="3600" cap="none">
                <a:solidFill>
                  <a:schemeClr val="lt1"/>
                </a:solidFill>
                <a:latin typeface="Calibri"/>
                <a:ea typeface="Calibri"/>
                <a:cs typeface="Calibri"/>
                <a:sym typeface="Calibri"/>
              </a:endParaRPr>
            </a:p>
          </p:txBody>
        </p:sp>
      </p:grpSp>
      <p:grpSp>
        <p:nvGrpSpPr>
          <p:cNvPr id="511" name="Google Shape;511;p61"/>
          <p:cNvGrpSpPr/>
          <p:nvPr/>
        </p:nvGrpSpPr>
        <p:grpSpPr>
          <a:xfrm>
            <a:off x="9015937" y="3002156"/>
            <a:ext cx="1745408" cy="2497295"/>
            <a:chOff x="5569790" y="3223646"/>
            <a:chExt cx="1745408" cy="2497295"/>
          </a:xfrm>
        </p:grpSpPr>
        <p:pic>
          <p:nvPicPr>
            <p:cNvPr id="512" name="Google Shape;512;p61"/>
            <p:cNvPicPr preferRelativeResize="0"/>
            <p:nvPr/>
          </p:nvPicPr>
          <p:blipFill rotWithShape="1">
            <a:blip r:embed="rId6">
              <a:alphaModFix/>
            </a:blip>
            <a:srcRect b="25532" l="19311" r="38109" t="18057"/>
            <a:stretch/>
          </p:blipFill>
          <p:spPr>
            <a:xfrm>
              <a:off x="5569790" y="3223646"/>
              <a:ext cx="1745408" cy="2497295"/>
            </a:xfrm>
            <a:prstGeom prst="rect">
              <a:avLst/>
            </a:prstGeom>
            <a:noFill/>
            <a:ln>
              <a:noFill/>
            </a:ln>
          </p:spPr>
        </p:pic>
        <p:sp>
          <p:nvSpPr>
            <p:cNvPr id="513" name="Google Shape;513;p61"/>
            <p:cNvSpPr/>
            <p:nvPr/>
          </p:nvSpPr>
          <p:spPr>
            <a:xfrm>
              <a:off x="5646523" y="4149127"/>
              <a:ext cx="1217001" cy="120032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cap="none">
                  <a:solidFill>
                    <a:schemeClr val="lt1"/>
                  </a:solidFill>
                  <a:latin typeface="Calibri"/>
                  <a:ea typeface="Calibri"/>
                  <a:cs typeface="Calibri"/>
                  <a:sym typeface="Calibri"/>
                </a:rPr>
                <a:t>ابراهيم</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عليه الصلاة</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والسلام.</a:t>
              </a:r>
              <a:endParaRPr b="1" sz="1800" cap="none">
                <a:solidFill>
                  <a:schemeClr val="lt1"/>
                </a:solidFill>
                <a:latin typeface="Calibri"/>
                <a:ea typeface="Calibri"/>
                <a:cs typeface="Calibri"/>
                <a:sym typeface="Calibri"/>
              </a:endParaRPr>
            </a:p>
          </p:txBody>
        </p:sp>
      </p:grpSp>
      <p:grpSp>
        <p:nvGrpSpPr>
          <p:cNvPr id="514" name="Google Shape;514;p61"/>
          <p:cNvGrpSpPr/>
          <p:nvPr/>
        </p:nvGrpSpPr>
        <p:grpSpPr>
          <a:xfrm>
            <a:off x="3111004" y="3033138"/>
            <a:ext cx="1745408" cy="2497295"/>
            <a:chOff x="5569790" y="3223646"/>
            <a:chExt cx="1745408" cy="2497295"/>
          </a:xfrm>
        </p:grpSpPr>
        <p:pic>
          <p:nvPicPr>
            <p:cNvPr id="515" name="Google Shape;515;p61"/>
            <p:cNvPicPr preferRelativeResize="0"/>
            <p:nvPr/>
          </p:nvPicPr>
          <p:blipFill rotWithShape="1">
            <a:blip r:embed="rId6">
              <a:alphaModFix/>
            </a:blip>
            <a:srcRect b="25532" l="19311" r="38109" t="18057"/>
            <a:stretch/>
          </p:blipFill>
          <p:spPr>
            <a:xfrm>
              <a:off x="5569790" y="3223646"/>
              <a:ext cx="1745408" cy="2497295"/>
            </a:xfrm>
            <a:prstGeom prst="rect">
              <a:avLst/>
            </a:prstGeom>
            <a:noFill/>
            <a:ln>
              <a:noFill/>
            </a:ln>
          </p:spPr>
        </p:pic>
        <p:sp>
          <p:nvSpPr>
            <p:cNvPr id="516" name="Google Shape;516;p61"/>
            <p:cNvSpPr/>
            <p:nvPr/>
          </p:nvSpPr>
          <p:spPr>
            <a:xfrm>
              <a:off x="5718658" y="4149127"/>
              <a:ext cx="1072730" cy="120032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a:solidFill>
                    <a:schemeClr val="lt1"/>
                  </a:solidFill>
                  <a:latin typeface="Calibri"/>
                  <a:ea typeface="Calibri"/>
                  <a:cs typeface="Calibri"/>
                  <a:sym typeface="Calibri"/>
                </a:rPr>
                <a:t>داوود</a:t>
              </a:r>
              <a:endParaRPr b="1" sz="3600" cap="none">
                <a:solidFill>
                  <a:schemeClr val="lt1"/>
                </a:solidFill>
                <a:latin typeface="Calibri"/>
                <a:ea typeface="Calibri"/>
                <a:cs typeface="Calibri"/>
                <a:sym typeface="Calibri"/>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عليه الصلاة</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والسلام.</a:t>
              </a:r>
              <a:endParaRPr b="1" sz="1800" cap="none">
                <a:solidFill>
                  <a:schemeClr val="lt1"/>
                </a:solidFill>
                <a:latin typeface="Calibri"/>
                <a:ea typeface="Calibri"/>
                <a:cs typeface="Calibri"/>
                <a:sym typeface="Calibri"/>
              </a:endParaRPr>
            </a:p>
          </p:txBody>
        </p:sp>
      </p:grpSp>
      <p:grpSp>
        <p:nvGrpSpPr>
          <p:cNvPr id="517" name="Google Shape;517;p61"/>
          <p:cNvGrpSpPr/>
          <p:nvPr/>
        </p:nvGrpSpPr>
        <p:grpSpPr>
          <a:xfrm>
            <a:off x="0" y="3045609"/>
            <a:ext cx="1745408" cy="2497295"/>
            <a:chOff x="5569790" y="3223646"/>
            <a:chExt cx="1745408" cy="2497295"/>
          </a:xfrm>
        </p:grpSpPr>
        <p:pic>
          <p:nvPicPr>
            <p:cNvPr id="518" name="Google Shape;518;p61"/>
            <p:cNvPicPr preferRelativeResize="0"/>
            <p:nvPr/>
          </p:nvPicPr>
          <p:blipFill rotWithShape="1">
            <a:blip r:embed="rId6">
              <a:alphaModFix/>
            </a:blip>
            <a:srcRect b="25532" l="19311" r="38109" t="18057"/>
            <a:stretch/>
          </p:blipFill>
          <p:spPr>
            <a:xfrm>
              <a:off x="5569790" y="3223646"/>
              <a:ext cx="1745408" cy="2497295"/>
            </a:xfrm>
            <a:prstGeom prst="rect">
              <a:avLst/>
            </a:prstGeom>
            <a:noFill/>
            <a:ln>
              <a:noFill/>
            </a:ln>
          </p:spPr>
        </p:pic>
        <p:sp>
          <p:nvSpPr>
            <p:cNvPr id="519" name="Google Shape;519;p61"/>
            <p:cNvSpPr/>
            <p:nvPr/>
          </p:nvSpPr>
          <p:spPr>
            <a:xfrm>
              <a:off x="5706636" y="4149127"/>
              <a:ext cx="1096775" cy="120032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3600" cap="none">
                  <a:solidFill>
                    <a:schemeClr val="lt1"/>
                  </a:solidFill>
                  <a:latin typeface="Calibri"/>
                  <a:ea typeface="Calibri"/>
                  <a:cs typeface="Calibri"/>
                  <a:sym typeface="Calibri"/>
                </a:rPr>
                <a:t>عيسى</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عليه الصلاة</a:t>
              </a:r>
              <a:endParaRPr/>
            </a:p>
            <a:p>
              <a:pPr indent="0" lvl="0" marL="0" marR="0" rtl="1" algn="ctr">
                <a:spcBef>
                  <a:spcPts val="0"/>
                </a:spcBef>
                <a:spcAft>
                  <a:spcPts val="0"/>
                </a:spcAft>
                <a:buNone/>
              </a:pPr>
              <a:r>
                <a:rPr b="1" lang="ar-MA" sz="1800">
                  <a:solidFill>
                    <a:schemeClr val="lt1"/>
                  </a:solidFill>
                  <a:latin typeface="Calibri"/>
                  <a:ea typeface="Calibri"/>
                  <a:cs typeface="Calibri"/>
                  <a:sym typeface="Calibri"/>
                </a:rPr>
                <a:t>والسلام.</a:t>
              </a:r>
              <a:endParaRPr b="1" sz="1800" cap="none">
                <a:solidFill>
                  <a:schemeClr val="lt1"/>
                </a:solidFill>
                <a:latin typeface="Calibri"/>
                <a:ea typeface="Calibri"/>
                <a:cs typeface="Calibri"/>
                <a:sym typeface="Calibri"/>
              </a:endParaRPr>
            </a:p>
          </p:txBody>
        </p:sp>
      </p:grpSp>
      <p:sp>
        <p:nvSpPr>
          <p:cNvPr id="520" name="Google Shape;520;p61"/>
          <p:cNvSpPr/>
          <p:nvPr/>
        </p:nvSpPr>
        <p:spPr>
          <a:xfrm>
            <a:off x="2901613" y="5744969"/>
            <a:ext cx="6681739" cy="1031012"/>
          </a:xfrm>
          <a:prstGeom prst="snip2DiagRect">
            <a:avLst>
              <a:gd fmla="val 0" name="adj1"/>
              <a:gd fmla="val 16667" name="adj2"/>
            </a:avLst>
          </a:prstGeom>
          <a:solidFill>
            <a:srgbClr val="26A59A"/>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3200">
                <a:solidFill>
                  <a:schemeClr val="lt1"/>
                </a:solidFill>
                <a:latin typeface="Calibri"/>
                <a:ea typeface="Calibri"/>
                <a:cs typeface="Calibri"/>
                <a:sym typeface="Calibri"/>
              </a:rPr>
              <a:t>و ختام الرسل والأنبياء نبينا محمد صلى الله عليه وسلم و كتابه الذي أرسل به القرآن الكريم</a:t>
            </a:r>
            <a:endParaRPr/>
          </a:p>
        </p:txBody>
      </p:sp>
      <p:pic>
        <p:nvPicPr>
          <p:cNvPr descr="علميا.. القرآن هو الأكثر تسامحا بين الكتب السماوية - راديو بانوراما" id="521" name="Google Shape;521;p61"/>
          <p:cNvPicPr preferRelativeResize="0"/>
          <p:nvPr/>
        </p:nvPicPr>
        <p:blipFill rotWithShape="1">
          <a:blip r:embed="rId7">
            <a:alphaModFix/>
          </a:blip>
          <a:srcRect b="0" l="0" r="0" t="0"/>
          <a:stretch/>
        </p:blipFill>
        <p:spPr>
          <a:xfrm>
            <a:off x="9529309" y="5346678"/>
            <a:ext cx="1967402" cy="1511322"/>
          </a:xfrm>
          <a:prstGeom prst="rect">
            <a:avLst/>
          </a:prstGeom>
          <a:noFill/>
          <a:ln>
            <a:noFill/>
          </a:ln>
          <a:effectLst>
            <a:outerShdw blurRad="190500" rotWithShape="0" algn="tl">
              <a:srgbClr val="000000">
                <a:alpha val="69803"/>
              </a:srgbClr>
            </a:outerShdw>
          </a:effectLst>
        </p:spPr>
      </p:pic>
      <p:pic>
        <p:nvPicPr>
          <p:cNvPr descr="صفات الرب المزعوم في الانجيل - نداء الرجاء" id="522" name="Google Shape;522;p61"/>
          <p:cNvPicPr preferRelativeResize="0"/>
          <p:nvPr/>
        </p:nvPicPr>
        <p:blipFill rotWithShape="1">
          <a:blip r:embed="rId8">
            <a:alphaModFix/>
          </a:blip>
          <a:srcRect b="0" l="0" r="0" t="0"/>
          <a:stretch/>
        </p:blipFill>
        <p:spPr>
          <a:xfrm>
            <a:off x="85336" y="1539551"/>
            <a:ext cx="2163342" cy="1530220"/>
          </a:xfrm>
          <a:prstGeom prst="rect">
            <a:avLst/>
          </a:prstGeom>
          <a:noFill/>
          <a:ln>
            <a:noFill/>
          </a:ln>
          <a:effectLst>
            <a:outerShdw blurRad="190500" rotWithShape="0" algn="tl">
              <a:srgbClr val="000000">
                <a:alpha val="69803"/>
              </a:srgbClr>
            </a:outerShdw>
          </a:effectLst>
        </p:spPr>
      </p:pic>
      <p:pic>
        <p:nvPicPr>
          <p:cNvPr descr="ما هو كتاب الزبور - موضوع" id="523" name="Google Shape;523;p61"/>
          <p:cNvPicPr preferRelativeResize="0"/>
          <p:nvPr/>
        </p:nvPicPr>
        <p:blipFill rotWithShape="1">
          <a:blip r:embed="rId9">
            <a:alphaModFix/>
          </a:blip>
          <a:srcRect b="0" l="0" r="0" t="0"/>
          <a:stretch/>
        </p:blipFill>
        <p:spPr>
          <a:xfrm>
            <a:off x="3226254" y="1819470"/>
            <a:ext cx="2120187" cy="1268962"/>
          </a:xfrm>
          <a:prstGeom prst="rect">
            <a:avLst/>
          </a:prstGeom>
          <a:noFill/>
          <a:ln>
            <a:noFill/>
          </a:ln>
          <a:effectLst>
            <a:outerShdw blurRad="190500" rotWithShape="0" algn="tl">
              <a:srgbClr val="000000">
                <a:alpha val="69803"/>
              </a:srgbClr>
            </a:outerShdw>
          </a:effectLst>
        </p:spPr>
      </p:pic>
      <p:pic>
        <p:nvPicPr>
          <p:cNvPr descr="ما هي صحف إبراهيم عليه السلام؟ | مصراوى" id="524" name="Google Shape;524;p61"/>
          <p:cNvPicPr preferRelativeResize="0"/>
          <p:nvPr/>
        </p:nvPicPr>
        <p:blipFill rotWithShape="1">
          <a:blip r:embed="rId10">
            <a:alphaModFix/>
          </a:blip>
          <a:srcRect b="0" l="0" r="0" t="0"/>
          <a:stretch/>
        </p:blipFill>
        <p:spPr>
          <a:xfrm>
            <a:off x="9451910" y="2062065"/>
            <a:ext cx="1698172" cy="987769"/>
          </a:xfrm>
          <a:prstGeom prst="rect">
            <a:avLst/>
          </a:prstGeom>
          <a:noFill/>
          <a:ln>
            <a:noFill/>
          </a:ln>
          <a:effectLst>
            <a:outerShdw blurRad="190500" rotWithShape="0" algn="tl">
              <a:srgbClr val="000000">
                <a:alpha val="69803"/>
              </a:srgbClr>
            </a:outerShdw>
          </a:effectLst>
        </p:spPr>
      </p:pic>
      <p:pic>
        <p:nvPicPr>
          <p:cNvPr descr="كتاب توراة موسى - ترجمة عربية للسبعينية - ترجمة دكتور خالد اليازجي - مدرسة  الاسكندرية - pdf" id="525" name="Google Shape;525;p61"/>
          <p:cNvPicPr preferRelativeResize="0"/>
          <p:nvPr/>
        </p:nvPicPr>
        <p:blipFill rotWithShape="1">
          <a:blip r:embed="rId11">
            <a:alphaModFix/>
          </a:blip>
          <a:srcRect b="36913" l="0" r="0" t="0"/>
          <a:stretch/>
        </p:blipFill>
        <p:spPr>
          <a:xfrm>
            <a:off x="6503319" y="1838130"/>
            <a:ext cx="1773856" cy="1234311"/>
          </a:xfrm>
          <a:prstGeom prst="rect">
            <a:avLst/>
          </a:prstGeom>
          <a:noFill/>
          <a:ln>
            <a:noFill/>
          </a:ln>
          <a:effectLst>
            <a:outerShdw blurRad="190500" rotWithShape="0" algn="tl">
              <a:srgbClr val="000000">
                <a:alpha val="69803"/>
              </a:srgb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صورة تحتوي على طائرة ركاب&#10;&#10;تم إنشاء الوصف تلقائياً" id="530" name="Google Shape;530;p62"/>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531" name="Google Shape;531;p62"/>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a:t>
            </a:r>
            <a:endParaRPr b="1" sz="4000" cap="none">
              <a:solidFill>
                <a:srgbClr val="548135"/>
              </a:solidFill>
              <a:latin typeface="Calibri"/>
              <a:ea typeface="Calibri"/>
              <a:cs typeface="Calibri"/>
              <a:sym typeface="Calibri"/>
            </a:endParaRPr>
          </a:p>
        </p:txBody>
      </p:sp>
      <p:sp>
        <p:nvSpPr>
          <p:cNvPr id="532" name="Google Shape;532;p62"/>
          <p:cNvSpPr/>
          <p:nvPr/>
        </p:nvSpPr>
        <p:spPr>
          <a:xfrm>
            <a:off x="7440102" y="3129634"/>
            <a:ext cx="184730" cy="92333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t/>
            </a:r>
            <a:endParaRPr b="0" sz="5400" cap="none">
              <a:solidFill>
                <a:schemeClr val="dk1"/>
              </a:solidFill>
              <a:latin typeface="Calibri"/>
              <a:ea typeface="Calibri"/>
              <a:cs typeface="Calibri"/>
              <a:sym typeface="Calibri"/>
            </a:endParaRPr>
          </a:p>
        </p:txBody>
      </p:sp>
      <p:sp>
        <p:nvSpPr>
          <p:cNvPr id="533" name="Google Shape;533;p62"/>
          <p:cNvSpPr/>
          <p:nvPr/>
        </p:nvSpPr>
        <p:spPr>
          <a:xfrm>
            <a:off x="7440102" y="3129634"/>
            <a:ext cx="184731" cy="92333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t/>
            </a:r>
            <a:endParaRPr b="0" sz="5400" cap="none">
              <a:solidFill>
                <a:schemeClr val="dk1"/>
              </a:solidFill>
              <a:latin typeface="Calibri"/>
              <a:ea typeface="Calibri"/>
              <a:cs typeface="Calibri"/>
              <a:sym typeface="Calibri"/>
            </a:endParaRPr>
          </a:p>
        </p:txBody>
      </p:sp>
      <p:sp>
        <p:nvSpPr>
          <p:cNvPr id="534" name="Google Shape;534;p62"/>
          <p:cNvSpPr/>
          <p:nvPr/>
        </p:nvSpPr>
        <p:spPr>
          <a:xfrm>
            <a:off x="1182664" y="1144754"/>
            <a:ext cx="10224248" cy="461665"/>
          </a:xfrm>
          <a:prstGeom prst="rect">
            <a:avLst/>
          </a:prstGeom>
          <a:solidFill>
            <a:srgbClr val="F28684"/>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2400">
                <a:solidFill>
                  <a:schemeClr val="lt1"/>
                </a:solidFill>
                <a:latin typeface="Calibri"/>
                <a:ea typeface="Calibri"/>
                <a:cs typeface="Calibri"/>
                <a:sym typeface="Calibri"/>
              </a:rPr>
              <a:t>أوجه التشابه والاختلاف بين القرآن الكريم والكتب السماوية:</a:t>
            </a:r>
            <a:endParaRPr b="1" sz="2400" cap="none">
              <a:solidFill>
                <a:schemeClr val="lt1"/>
              </a:solidFill>
              <a:latin typeface="Calibri"/>
              <a:ea typeface="Calibri"/>
              <a:cs typeface="Calibri"/>
              <a:sym typeface="Calibri"/>
            </a:endParaRPr>
          </a:p>
        </p:txBody>
      </p:sp>
      <p:pic>
        <p:nvPicPr>
          <p:cNvPr id="535" name="Google Shape;535;p62"/>
          <p:cNvPicPr preferRelativeResize="0"/>
          <p:nvPr/>
        </p:nvPicPr>
        <p:blipFill rotWithShape="1">
          <a:blip r:embed="rId4">
            <a:alphaModFix/>
          </a:blip>
          <a:srcRect b="0" l="0" r="0" t="0"/>
          <a:stretch/>
        </p:blipFill>
        <p:spPr>
          <a:xfrm>
            <a:off x="755780" y="1725106"/>
            <a:ext cx="10861524" cy="495667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3"/>
          <p:cNvSpPr/>
          <p:nvPr/>
        </p:nvSpPr>
        <p:spPr>
          <a:xfrm>
            <a:off x="4547738" y="434870"/>
            <a:ext cx="3414571" cy="1057641"/>
          </a:xfrm>
          <a:prstGeom prst="roundRect">
            <a:avLst>
              <a:gd fmla="val 16667" name="adj"/>
            </a:avLst>
          </a:prstGeom>
          <a:solidFill>
            <a:srgbClr val="D0E0C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rgbClr val="548135"/>
              </a:solidFill>
              <a:latin typeface="Calibri"/>
              <a:ea typeface="Calibri"/>
              <a:cs typeface="Calibri"/>
              <a:sym typeface="Calibri"/>
            </a:endParaRPr>
          </a:p>
          <a:p>
            <a:pPr indent="0" lvl="0" marL="0" marR="0" rtl="1" algn="ctr">
              <a:spcBef>
                <a:spcPts val="0"/>
              </a:spcBef>
              <a:spcAft>
                <a:spcPts val="0"/>
              </a:spcAft>
              <a:buNone/>
            </a:pPr>
            <a:r>
              <a:rPr b="1" lang="ar-MA" sz="3200">
                <a:solidFill>
                  <a:srgbClr val="1E4E79"/>
                </a:solidFill>
                <a:latin typeface="Calibri"/>
                <a:ea typeface="Calibri"/>
                <a:cs typeface="Calibri"/>
                <a:sym typeface="Calibri"/>
              </a:rPr>
              <a:t>الغاية من إنزال الكتب</a:t>
            </a:r>
            <a:endParaRPr/>
          </a:p>
        </p:txBody>
      </p:sp>
      <p:pic>
        <p:nvPicPr>
          <p:cNvPr descr="صورة تحتوي على طائرة ركاب&#10;&#10;تم إنشاء الوصف تلقائياً" id="542" name="Google Shape;542;p63"/>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543" name="Google Shape;543;p63"/>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a:t>
            </a:r>
            <a:endParaRPr b="1" sz="4000" cap="none">
              <a:solidFill>
                <a:srgbClr val="548135"/>
              </a:solidFill>
              <a:latin typeface="Calibri"/>
              <a:ea typeface="Calibri"/>
              <a:cs typeface="Calibri"/>
              <a:sym typeface="Calibri"/>
            </a:endParaRPr>
          </a:p>
        </p:txBody>
      </p:sp>
      <p:sp>
        <p:nvSpPr>
          <p:cNvPr id="544" name="Google Shape;544;p63"/>
          <p:cNvSpPr/>
          <p:nvPr/>
        </p:nvSpPr>
        <p:spPr>
          <a:xfrm>
            <a:off x="759416" y="1704814"/>
            <a:ext cx="10796479" cy="883403"/>
          </a:xfrm>
          <a:prstGeom prst="rect">
            <a:avLst/>
          </a:prstGeom>
          <a:solidFill>
            <a:srgbClr val="FFFF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3000">
                <a:solidFill>
                  <a:srgbClr val="171616"/>
                </a:solidFill>
                <a:latin typeface="Calibri"/>
                <a:ea typeface="Calibri"/>
                <a:cs typeface="Calibri"/>
                <a:sym typeface="Calibri"/>
              </a:rPr>
              <a:t>الغاية من إنزال الكتب:</a:t>
            </a:r>
            <a:endParaRPr b="1" sz="3000">
              <a:solidFill>
                <a:srgbClr val="171616"/>
              </a:solidFill>
              <a:latin typeface="Calibri"/>
              <a:ea typeface="Calibri"/>
              <a:cs typeface="Calibri"/>
              <a:sym typeface="Calibri"/>
            </a:endParaRPr>
          </a:p>
        </p:txBody>
      </p:sp>
      <p:sp>
        <p:nvSpPr>
          <p:cNvPr id="545" name="Google Shape;545;p63"/>
          <p:cNvSpPr txBox="1"/>
          <p:nvPr/>
        </p:nvSpPr>
        <p:spPr>
          <a:xfrm>
            <a:off x="3738522" y="2715745"/>
            <a:ext cx="5112531" cy="83099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MA" sz="2400">
                <a:solidFill>
                  <a:srgbClr val="171616"/>
                </a:solidFill>
                <a:latin typeface="Arial"/>
                <a:ea typeface="Arial"/>
                <a:cs typeface="Arial"/>
                <a:sym typeface="Arial"/>
              </a:rPr>
              <a:t>قال تعالى: </a:t>
            </a:r>
            <a:r>
              <a:rPr b="1" i="0" lang="ar-MA" sz="2400">
                <a:solidFill>
                  <a:srgbClr val="468847"/>
                </a:solidFill>
                <a:latin typeface="Arial"/>
                <a:ea typeface="Arial"/>
                <a:cs typeface="Arial"/>
                <a:sym typeface="Arial"/>
              </a:rPr>
              <a:t>{لَقَدْ أَرْسَلْنَا رُسُلَنَا بِالْبَيِّنَاتِ وَأَنزَلْنَا مَعَهُمُ الْكِتَابَ وَالْمِيزَانَ لِيَقُومَ النَّاسُ بِالْقِسْطِ}</a:t>
            </a:r>
            <a:endParaRPr sz="2400">
              <a:solidFill>
                <a:schemeClr val="dk1"/>
              </a:solidFill>
              <a:latin typeface="Calibri"/>
              <a:ea typeface="Calibri"/>
              <a:cs typeface="Calibri"/>
              <a:sym typeface="Calibri"/>
            </a:endParaRPr>
          </a:p>
        </p:txBody>
      </p:sp>
      <p:sp>
        <p:nvSpPr>
          <p:cNvPr id="546" name="Google Shape;546;p63"/>
          <p:cNvSpPr txBox="1"/>
          <p:nvPr/>
        </p:nvSpPr>
        <p:spPr>
          <a:xfrm>
            <a:off x="3738522" y="3674270"/>
            <a:ext cx="5112531" cy="120032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MA" sz="2400">
                <a:solidFill>
                  <a:srgbClr val="171616"/>
                </a:solidFill>
                <a:latin typeface="Arial"/>
                <a:ea typeface="Arial"/>
                <a:cs typeface="Arial"/>
                <a:sym typeface="Arial"/>
              </a:rPr>
              <a:t>قال تعالى: </a:t>
            </a:r>
            <a:r>
              <a:rPr b="1" i="0" lang="ar-MA" sz="2400">
                <a:solidFill>
                  <a:srgbClr val="468847"/>
                </a:solidFill>
                <a:latin typeface="Arial"/>
                <a:ea typeface="Arial"/>
                <a:cs typeface="Arial"/>
                <a:sym typeface="Arial"/>
              </a:rPr>
              <a:t>{كَانَ النَّاسُ أُمَّةً وَاحِدَةً فَبَعَثَ اللَّهُ النَّبِيِّينَ مُبَشِّرِينَ وَمُنذِرِينَ وَأَنزَلَ مَعَهُمُ الْكِتَابَ بِالْحَقِّ لِيَحْكُمَ بَيْنَ النَّاسِ فِيمَا اخْتَلَفُوا فِيهِ }</a:t>
            </a:r>
            <a:endParaRPr sz="2400">
              <a:solidFill>
                <a:schemeClr val="dk1"/>
              </a:solidFill>
              <a:latin typeface="Calibri"/>
              <a:ea typeface="Calibri"/>
              <a:cs typeface="Calibri"/>
              <a:sym typeface="Calibri"/>
            </a:endParaRPr>
          </a:p>
        </p:txBody>
      </p:sp>
      <p:sp>
        <p:nvSpPr>
          <p:cNvPr id="547" name="Google Shape;547;p63"/>
          <p:cNvSpPr/>
          <p:nvPr/>
        </p:nvSpPr>
        <p:spPr>
          <a:xfrm>
            <a:off x="8148635" y="5041313"/>
            <a:ext cx="2527716" cy="1200329"/>
          </a:xfrm>
          <a:prstGeom prst="flowChartAlternateProcess">
            <a:avLst/>
          </a:prstGeom>
          <a:solidFill>
            <a:srgbClr val="F34C4D"/>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chemeClr val="lt1"/>
                </a:solidFill>
                <a:latin typeface="Calibri"/>
                <a:ea typeface="Calibri"/>
                <a:cs typeface="Calibri"/>
                <a:sym typeface="Calibri"/>
              </a:rPr>
              <a:t>أنزل الله الكتب لبيان حقه في العبادة وتفرده بها والدعوة اليه.</a:t>
            </a:r>
            <a:endParaRPr/>
          </a:p>
        </p:txBody>
      </p:sp>
      <p:sp>
        <p:nvSpPr>
          <p:cNvPr id="548" name="Google Shape;548;p63"/>
          <p:cNvSpPr/>
          <p:nvPr/>
        </p:nvSpPr>
        <p:spPr>
          <a:xfrm>
            <a:off x="5120994" y="5028127"/>
            <a:ext cx="2527715" cy="1200329"/>
          </a:xfrm>
          <a:prstGeom prst="flowChartAlternateProcess">
            <a:avLst/>
          </a:prstGeom>
          <a:solidFill>
            <a:srgbClr val="FDB23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chemeClr val="lt1"/>
                </a:solidFill>
                <a:latin typeface="Calibri"/>
                <a:ea typeface="Calibri"/>
                <a:cs typeface="Calibri"/>
                <a:sym typeface="Calibri"/>
              </a:rPr>
              <a:t>هداية الناس لما ينفعهم في دينهم ودنياهم.</a:t>
            </a:r>
            <a:endParaRPr/>
          </a:p>
        </p:txBody>
      </p:sp>
      <p:sp>
        <p:nvSpPr>
          <p:cNvPr id="549" name="Google Shape;549;p63"/>
          <p:cNvSpPr/>
          <p:nvPr/>
        </p:nvSpPr>
        <p:spPr>
          <a:xfrm>
            <a:off x="1970633" y="5028128"/>
            <a:ext cx="2650435" cy="1200329"/>
          </a:xfrm>
          <a:prstGeom prst="flowChartAlternateProcess">
            <a:avLst/>
          </a:prstGeom>
          <a:solidFill>
            <a:srgbClr val="4EC7A3"/>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2400"/>
              <a:buFont typeface="Calibri"/>
              <a:buNone/>
            </a:pPr>
            <a:r>
              <a:rPr b="1" lang="ar-MA" sz="2400">
                <a:solidFill>
                  <a:srgbClr val="FFFFFF"/>
                </a:solidFill>
                <a:latin typeface="Calibri"/>
                <a:ea typeface="Calibri"/>
                <a:cs typeface="Calibri"/>
                <a:sym typeface="Calibri"/>
              </a:rPr>
              <a:t>إقامة الحق بين الناس والحكم بينهم.</a:t>
            </a:r>
            <a:endParaRPr sz="1800">
              <a:solidFill>
                <a:schemeClr val="lt1"/>
              </a:solidFill>
              <a:latin typeface="Calibri"/>
              <a:ea typeface="Calibri"/>
              <a:cs typeface="Calibri"/>
              <a:sym typeface="Calibri"/>
            </a:endParaRPr>
          </a:p>
        </p:txBody>
      </p:sp>
      <p:cxnSp>
        <p:nvCxnSpPr>
          <p:cNvPr id="550" name="Google Shape;550;p63"/>
          <p:cNvCxnSpPr/>
          <p:nvPr/>
        </p:nvCxnSpPr>
        <p:spPr>
          <a:xfrm flipH="1" rot="-5400000">
            <a:off x="8474778" y="3425673"/>
            <a:ext cx="1881900" cy="808500"/>
          </a:xfrm>
          <a:prstGeom prst="curvedConnector3">
            <a:avLst>
              <a:gd fmla="val -6338" name="adj1"/>
            </a:avLst>
          </a:prstGeom>
          <a:noFill/>
          <a:ln cap="flat" cmpd="sng" w="28575">
            <a:solidFill>
              <a:srgbClr val="F34C4D"/>
            </a:solidFill>
            <a:prstDash val="solid"/>
            <a:miter lim="800000"/>
            <a:headEnd len="sm" w="sm" type="none"/>
            <a:tailEnd len="med" w="med" type="triangle"/>
          </a:ln>
        </p:spPr>
      </p:cxnSp>
      <p:cxnSp>
        <p:nvCxnSpPr>
          <p:cNvPr id="551" name="Google Shape;551;p63"/>
          <p:cNvCxnSpPr/>
          <p:nvPr/>
        </p:nvCxnSpPr>
        <p:spPr>
          <a:xfrm rot="5400000">
            <a:off x="2270847" y="3567407"/>
            <a:ext cx="1937100" cy="677400"/>
          </a:xfrm>
          <a:prstGeom prst="curvedConnector3">
            <a:avLst>
              <a:gd fmla="val -5416" name="adj1"/>
            </a:avLst>
          </a:prstGeom>
          <a:noFill/>
          <a:ln cap="flat" cmpd="sng" w="28575">
            <a:solidFill>
              <a:srgbClr val="F34C4D"/>
            </a:solidFill>
            <a:prstDash val="solid"/>
            <a:miter lim="800000"/>
            <a:headEnd len="sm" w="sm" type="none"/>
            <a:tailEnd len="med" w="med" type="triangl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4"/>
          <p:cNvSpPr/>
          <p:nvPr/>
        </p:nvSpPr>
        <p:spPr>
          <a:xfrm>
            <a:off x="4547738" y="434870"/>
            <a:ext cx="3414571" cy="1057641"/>
          </a:xfrm>
          <a:prstGeom prst="roundRect">
            <a:avLst>
              <a:gd fmla="val 16667" name="adj"/>
            </a:avLst>
          </a:prstGeom>
          <a:solidFill>
            <a:srgbClr val="D0E0C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3200">
              <a:solidFill>
                <a:srgbClr val="548135"/>
              </a:solidFill>
              <a:latin typeface="Calibri"/>
              <a:ea typeface="Calibri"/>
              <a:cs typeface="Calibri"/>
              <a:sym typeface="Calibri"/>
            </a:endParaRPr>
          </a:p>
          <a:p>
            <a:pPr indent="0" lvl="0" marL="0" marR="0" rtl="1" algn="ctr">
              <a:spcBef>
                <a:spcPts val="0"/>
              </a:spcBef>
              <a:spcAft>
                <a:spcPts val="0"/>
              </a:spcAft>
              <a:buNone/>
            </a:pPr>
            <a:r>
              <a:rPr b="1" lang="ar-MA" sz="3200">
                <a:solidFill>
                  <a:srgbClr val="1E4E79"/>
                </a:solidFill>
                <a:latin typeface="Calibri"/>
                <a:ea typeface="Calibri"/>
                <a:cs typeface="Calibri"/>
                <a:sym typeface="Calibri"/>
              </a:rPr>
              <a:t>آثار الإيمان بالكُتب:</a:t>
            </a:r>
            <a:endParaRPr/>
          </a:p>
        </p:txBody>
      </p:sp>
      <p:pic>
        <p:nvPicPr>
          <p:cNvPr descr="صورة تحتوي على طائرة ركاب&#10;&#10;تم إنشاء الوصف تلقائياً" id="558" name="Google Shape;558;p64"/>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559" name="Google Shape;559;p64"/>
          <p:cNvSpPr/>
          <p:nvPr/>
        </p:nvSpPr>
        <p:spPr>
          <a:xfrm>
            <a:off x="5057109" y="218434"/>
            <a:ext cx="24753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MA" sz="4000">
                <a:solidFill>
                  <a:srgbClr val="548135"/>
                </a:solidFill>
                <a:latin typeface="Calibri"/>
                <a:ea typeface="Calibri"/>
                <a:cs typeface="Calibri"/>
                <a:sym typeface="Calibri"/>
              </a:rPr>
              <a:t>الإيمان بالكُتب</a:t>
            </a:r>
            <a:endParaRPr b="1" sz="4000" cap="none">
              <a:solidFill>
                <a:srgbClr val="548135"/>
              </a:solidFill>
              <a:latin typeface="Calibri"/>
              <a:ea typeface="Calibri"/>
              <a:cs typeface="Calibri"/>
              <a:sym typeface="Calibri"/>
            </a:endParaRPr>
          </a:p>
        </p:txBody>
      </p:sp>
      <p:pic>
        <p:nvPicPr>
          <p:cNvPr descr="احرص عليها في رمضان.. 10 آداب لتلاوة القرآن الكريم.. تعرف ع | مصراوى" id="560" name="Google Shape;560;p64"/>
          <p:cNvPicPr preferRelativeResize="0"/>
          <p:nvPr/>
        </p:nvPicPr>
        <p:blipFill rotWithShape="1">
          <a:blip r:embed="rId4">
            <a:alphaModFix/>
          </a:blip>
          <a:srcRect b="0" l="0" r="0" t="0"/>
          <a:stretch/>
        </p:blipFill>
        <p:spPr>
          <a:xfrm>
            <a:off x="4290412" y="2443312"/>
            <a:ext cx="3351779" cy="251383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صفات الرب المزعوم في الانجيل - نداء الرجاء شبكة الحوار الإسلامي المسيحي" id="561" name="Google Shape;561;p64"/>
          <p:cNvPicPr preferRelativeResize="0"/>
          <p:nvPr/>
        </p:nvPicPr>
        <p:blipFill rotWithShape="1">
          <a:blip r:embed="rId5">
            <a:alphaModFix/>
          </a:blip>
          <a:srcRect b="0" l="0" r="0" t="0"/>
          <a:stretch/>
        </p:blipFill>
        <p:spPr>
          <a:xfrm>
            <a:off x="7160026" y="3356382"/>
            <a:ext cx="1519803" cy="1730041"/>
          </a:xfrm>
          <a:prstGeom prst="rect">
            <a:avLst/>
          </a:prstGeom>
          <a:noFill/>
          <a:ln>
            <a:noFill/>
          </a:ln>
        </p:spPr>
      </p:pic>
      <p:pic>
        <p:nvPicPr>
          <p:cNvPr descr="كتاب توراة موسى - ترجمة عربية للسبعينية - ترجمة دكتور خالد اليازجي - مدرسة  الاسكندرية - pdf" id="562" name="Google Shape;562;p64"/>
          <p:cNvPicPr preferRelativeResize="0"/>
          <p:nvPr/>
        </p:nvPicPr>
        <p:blipFill rotWithShape="1">
          <a:blip r:embed="rId6">
            <a:alphaModFix/>
          </a:blip>
          <a:srcRect b="36913" l="0" r="0" t="0"/>
          <a:stretch/>
        </p:blipFill>
        <p:spPr>
          <a:xfrm>
            <a:off x="5518946" y="4000449"/>
            <a:ext cx="1947257" cy="186927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صورة تحتوي على زهرة, المصباح&#10;&#10;تم إنشاء الوصف تلقائياً" id="563" name="Google Shape;563;p64"/>
          <p:cNvPicPr preferRelativeResize="0"/>
          <p:nvPr/>
        </p:nvPicPr>
        <p:blipFill rotWithShape="1">
          <a:blip r:embed="rId7">
            <a:alphaModFix/>
          </a:blip>
          <a:srcRect b="0" l="0" r="0" t="0"/>
          <a:stretch/>
        </p:blipFill>
        <p:spPr>
          <a:xfrm>
            <a:off x="2543802" y="4642265"/>
            <a:ext cx="1643131" cy="2169514"/>
          </a:xfrm>
          <a:prstGeom prst="rect">
            <a:avLst/>
          </a:prstGeom>
          <a:noFill/>
          <a:ln>
            <a:noFill/>
          </a:ln>
        </p:spPr>
      </p:pic>
      <p:sp>
        <p:nvSpPr>
          <p:cNvPr id="564" name="Google Shape;564;p64"/>
          <p:cNvSpPr/>
          <p:nvPr/>
        </p:nvSpPr>
        <p:spPr>
          <a:xfrm>
            <a:off x="9076317" y="2251478"/>
            <a:ext cx="2955235" cy="1294157"/>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rgbClr val="002060"/>
                </a:solidFill>
                <a:latin typeface="Calibri"/>
                <a:ea typeface="Calibri"/>
                <a:cs typeface="Calibri"/>
                <a:sym typeface="Calibri"/>
              </a:rPr>
              <a:t>العلم بعناية الله تعالى بعباده حيث أنزل لكل قوم كتابًا يهديهم به. </a:t>
            </a:r>
            <a:endParaRPr/>
          </a:p>
        </p:txBody>
      </p:sp>
      <p:sp>
        <p:nvSpPr>
          <p:cNvPr id="565" name="Google Shape;565;p64"/>
          <p:cNvSpPr/>
          <p:nvPr/>
        </p:nvSpPr>
        <p:spPr>
          <a:xfrm>
            <a:off x="9076315" y="5173280"/>
            <a:ext cx="2955235" cy="1294156"/>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rPr b="1" i="0" lang="ar-MA" sz="2400" u="none" strike="noStrike">
                <a:solidFill>
                  <a:srgbClr val="002060"/>
                </a:solidFill>
                <a:latin typeface="Arial"/>
                <a:ea typeface="Arial"/>
                <a:cs typeface="Arial"/>
                <a:sym typeface="Arial"/>
              </a:rPr>
              <a:t>العيش مع القرآن والتعبد بتلاوته وحفظه والعمل به وإقامة حدوده.</a:t>
            </a:r>
            <a:endParaRPr/>
          </a:p>
        </p:txBody>
      </p:sp>
      <p:sp>
        <p:nvSpPr>
          <p:cNvPr id="566" name="Google Shape;566;p64"/>
          <p:cNvSpPr/>
          <p:nvPr/>
        </p:nvSpPr>
        <p:spPr>
          <a:xfrm>
            <a:off x="514637" y="2251478"/>
            <a:ext cx="2955235" cy="821872"/>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rgbClr val="002060"/>
                </a:solidFill>
                <a:latin typeface="Calibri"/>
                <a:ea typeface="Calibri"/>
                <a:cs typeface="Calibri"/>
                <a:sym typeface="Calibri"/>
              </a:rPr>
              <a:t>عبادة الله على بصيرة.</a:t>
            </a:r>
            <a:endParaRPr/>
          </a:p>
        </p:txBody>
      </p:sp>
      <p:sp>
        <p:nvSpPr>
          <p:cNvPr id="567" name="Google Shape;567;p64"/>
          <p:cNvSpPr/>
          <p:nvPr/>
        </p:nvSpPr>
        <p:spPr>
          <a:xfrm>
            <a:off x="9076316" y="3700229"/>
            <a:ext cx="2955235" cy="1294156"/>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rgbClr val="002060"/>
                </a:solidFill>
                <a:latin typeface="Calibri"/>
                <a:ea typeface="Calibri"/>
                <a:cs typeface="Calibri"/>
                <a:sym typeface="Calibri"/>
              </a:rPr>
              <a:t>العلم بحكمة الله في شرعه ، حيث شرع لكل قوم ما يُناسب أحوالهم.</a:t>
            </a:r>
            <a:endParaRPr/>
          </a:p>
        </p:txBody>
      </p:sp>
      <p:sp>
        <p:nvSpPr>
          <p:cNvPr id="568" name="Google Shape;568;p64"/>
          <p:cNvSpPr/>
          <p:nvPr/>
        </p:nvSpPr>
        <p:spPr>
          <a:xfrm>
            <a:off x="514636" y="3134699"/>
            <a:ext cx="2955235" cy="821872"/>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rgbClr val="002060"/>
                </a:solidFill>
                <a:latin typeface="Calibri"/>
                <a:ea typeface="Calibri"/>
                <a:cs typeface="Calibri"/>
                <a:sym typeface="Calibri"/>
              </a:rPr>
              <a:t>شكر نعمة الله على ذلك.</a:t>
            </a:r>
            <a:endParaRPr/>
          </a:p>
        </p:txBody>
      </p:sp>
      <p:sp>
        <p:nvSpPr>
          <p:cNvPr id="569" name="Google Shape;569;p64"/>
          <p:cNvSpPr/>
          <p:nvPr/>
        </p:nvSpPr>
        <p:spPr>
          <a:xfrm>
            <a:off x="514635" y="4050364"/>
            <a:ext cx="2955235" cy="821872"/>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400">
                <a:solidFill>
                  <a:srgbClr val="002060"/>
                </a:solidFill>
                <a:latin typeface="Calibri"/>
                <a:ea typeface="Calibri"/>
                <a:cs typeface="Calibri"/>
                <a:sym typeface="Calibri"/>
              </a:rPr>
              <a:t>إثبات صفة الكلام لله تعالى.</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صورة تحتوي على طائرة ركاب&#10;&#10;تم إنشاء الوصف تلقائياً" id="574" name="Google Shape;574;p65"/>
          <p:cNvPicPr preferRelativeResize="0"/>
          <p:nvPr/>
        </p:nvPicPr>
        <p:blipFill rotWithShape="1">
          <a:blip r:embed="rId3">
            <a:alphaModFix/>
          </a:blip>
          <a:srcRect b="42191" l="15696" r="15897" t="43686"/>
          <a:stretch/>
        </p:blipFill>
        <p:spPr>
          <a:xfrm>
            <a:off x="3181531" y="-93306"/>
            <a:ext cx="6314937" cy="1303781"/>
          </a:xfrm>
          <a:prstGeom prst="rect">
            <a:avLst/>
          </a:prstGeom>
          <a:noFill/>
          <a:ln>
            <a:noFill/>
          </a:ln>
        </p:spPr>
      </p:pic>
      <p:sp>
        <p:nvSpPr>
          <p:cNvPr id="575" name="Google Shape;575;p65"/>
          <p:cNvSpPr txBox="1"/>
          <p:nvPr/>
        </p:nvSpPr>
        <p:spPr>
          <a:xfrm>
            <a:off x="4100945" y="207818"/>
            <a:ext cx="4488873" cy="52322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MA" sz="2800">
                <a:solidFill>
                  <a:srgbClr val="C00000"/>
                </a:solidFill>
                <a:latin typeface="Calibri"/>
                <a:ea typeface="Calibri"/>
                <a:cs typeface="Calibri"/>
                <a:sym typeface="Calibri"/>
              </a:rPr>
              <a:t>الأنبياء و الرسل و معجزاتهم </a:t>
            </a:r>
            <a:endParaRPr sz="2800">
              <a:solidFill>
                <a:srgbClr val="C00000"/>
              </a:solidFill>
              <a:latin typeface="Calibri"/>
              <a:ea typeface="Calibri"/>
              <a:cs typeface="Calibri"/>
              <a:sym typeface="Calibri"/>
            </a:endParaRPr>
          </a:p>
        </p:txBody>
      </p:sp>
      <p:grpSp>
        <p:nvGrpSpPr>
          <p:cNvPr id="576" name="Google Shape;576;p65"/>
          <p:cNvGrpSpPr/>
          <p:nvPr/>
        </p:nvGrpSpPr>
        <p:grpSpPr>
          <a:xfrm>
            <a:off x="5506280" y="715617"/>
            <a:ext cx="6122561" cy="6169819"/>
            <a:chOff x="6465874" y="4587201"/>
            <a:chExt cx="1876665" cy="1947014"/>
          </a:xfrm>
        </p:grpSpPr>
        <p:sp>
          <p:nvSpPr>
            <p:cNvPr id="577" name="Google Shape;577;p65"/>
            <p:cNvSpPr/>
            <p:nvPr/>
          </p:nvSpPr>
          <p:spPr>
            <a:xfrm>
              <a:off x="6564058" y="4752022"/>
              <a:ext cx="1773535" cy="1773535"/>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CFD0D2"/>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65"/>
            <p:cNvSpPr/>
            <p:nvPr/>
          </p:nvSpPr>
          <p:spPr>
            <a:xfrm>
              <a:off x="6575565" y="4766606"/>
              <a:ext cx="1766974" cy="1767609"/>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F7F7F7"/>
            </a:solidFill>
            <a:ln>
              <a:noFill/>
            </a:ln>
          </p:spPr>
          <p:txBody>
            <a:bodyPr anchorCtr="0" anchor="ctr" bIns="45700" lIns="91425" spcFirstLastPara="1" rIns="91425" wrap="square" tIns="45700">
              <a:noAutofit/>
            </a:bodyPr>
            <a:lstStyle/>
            <a:p>
              <a:pPr indent="-279400" lvl="0" marL="457200" marR="0" rtl="1" algn="r">
                <a:spcBef>
                  <a:spcPts val="0"/>
                </a:spcBef>
                <a:spcAft>
                  <a:spcPts val="0"/>
                </a:spcAft>
                <a:buClr>
                  <a:schemeClr val="dk1"/>
                </a:buClr>
                <a:buSzPts val="2800"/>
                <a:buFont typeface="Noto Sans Symbols"/>
                <a:buNone/>
              </a:pPr>
              <a:r>
                <a:t/>
              </a:r>
              <a:endParaRPr b="1" sz="2800">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2800"/>
                <a:buFont typeface="Noto Sans Symbols"/>
                <a:buChar char="❖"/>
              </a:pPr>
              <a:r>
                <a:rPr b="1" lang="ar-MA" sz="2800">
                  <a:solidFill>
                    <a:schemeClr val="dk1"/>
                  </a:solidFill>
                  <a:latin typeface="Calibri"/>
                  <a:ea typeface="Calibri"/>
                  <a:cs typeface="Calibri"/>
                  <a:sym typeface="Calibri"/>
                </a:rPr>
                <a:t>المعجزة لغة: </a:t>
              </a:r>
              <a:r>
                <a:rPr lang="ar-MA" sz="2800">
                  <a:solidFill>
                    <a:schemeClr val="dk1"/>
                  </a:solidFill>
                  <a:latin typeface="Calibri"/>
                  <a:ea typeface="Calibri"/>
                  <a:cs typeface="Calibri"/>
                  <a:sym typeface="Calibri"/>
                </a:rPr>
                <a:t>من الجذر اللغوي عجز , وعجز عن الشيء أي ضعف عنه ولم يقدر عليه فالمعجزة ما يعجز الإنسان عمله.</a:t>
              </a:r>
              <a:endParaRPr sz="2800">
                <a:solidFill>
                  <a:schemeClr val="dk1"/>
                </a:solidFill>
                <a:latin typeface="Calibri"/>
                <a:ea typeface="Calibri"/>
                <a:cs typeface="Calibri"/>
                <a:sym typeface="Calibri"/>
              </a:endParaRPr>
            </a:p>
            <a:p>
              <a:pPr indent="-304800" lvl="0" marL="457200" marR="0" rtl="1" algn="r">
                <a:spcBef>
                  <a:spcPts val="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a:p>
              <a:pPr indent="-304800" lvl="0" marL="457200" marR="0" rtl="1" algn="r">
                <a:spcBef>
                  <a:spcPts val="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2800"/>
                <a:buFont typeface="Noto Sans Symbols"/>
                <a:buChar char="❖"/>
              </a:pPr>
              <a:r>
                <a:rPr b="1" lang="ar-MA" sz="2800">
                  <a:solidFill>
                    <a:schemeClr val="dk1"/>
                  </a:solidFill>
                  <a:latin typeface="Calibri"/>
                  <a:ea typeface="Calibri"/>
                  <a:cs typeface="Calibri"/>
                  <a:sym typeface="Calibri"/>
                </a:rPr>
                <a:t>المعجزة اصطلاحا :</a:t>
              </a:r>
              <a:r>
                <a:rPr lang="ar-MA" sz="2800">
                  <a:solidFill>
                    <a:schemeClr val="dk1"/>
                  </a:solidFill>
                  <a:latin typeface="Calibri"/>
                  <a:ea typeface="Calibri"/>
                  <a:cs typeface="Calibri"/>
                  <a:sym typeface="Calibri"/>
                </a:rPr>
                <a:t>هي أمر خارق للعادة يجريه الله سبحانه و تعالى على يدي احد رسله ليكون دليلا على صدق رسالته</a:t>
              </a:r>
              <a:endParaRPr sz="2400">
                <a:solidFill>
                  <a:schemeClr val="dk1"/>
                </a:solidFill>
                <a:latin typeface="Calibri"/>
                <a:ea typeface="Calibri"/>
                <a:cs typeface="Calibri"/>
                <a:sym typeface="Calibri"/>
              </a:endParaRPr>
            </a:p>
          </p:txBody>
        </p:sp>
        <p:grpSp>
          <p:nvGrpSpPr>
            <p:cNvPr id="579" name="Google Shape;579;p65"/>
            <p:cNvGrpSpPr/>
            <p:nvPr/>
          </p:nvGrpSpPr>
          <p:grpSpPr>
            <a:xfrm>
              <a:off x="6669912" y="4912675"/>
              <a:ext cx="1642845" cy="1506533"/>
              <a:chOff x="6669912" y="4912675"/>
              <a:chExt cx="1642845" cy="1506533"/>
            </a:xfrm>
          </p:grpSpPr>
          <p:sp>
            <p:nvSpPr>
              <p:cNvPr id="580" name="Google Shape;580;p65"/>
              <p:cNvSpPr/>
              <p:nvPr/>
            </p:nvSpPr>
            <p:spPr>
              <a:xfrm rot="-204955">
                <a:off x="6697767" y="5190850"/>
                <a:ext cx="1514818" cy="96812"/>
              </a:xfrm>
              <a:custGeom>
                <a:rect b="b" l="l" r="r" t="t"/>
                <a:pathLst>
                  <a:path extrusionOk="0" h="96812" w="1514818">
                    <a:moveTo>
                      <a:pt x="18002" y="4800"/>
                    </a:moveTo>
                    <a:lnTo>
                      <a:pt x="33147" y="5715"/>
                    </a:lnTo>
                    <a:lnTo>
                      <a:pt x="33147" y="5715"/>
                    </a:lnTo>
                    <a:lnTo>
                      <a:pt x="45320" y="6458"/>
                    </a:lnTo>
                    <a:lnTo>
                      <a:pt x="45320" y="6458"/>
                    </a:lnTo>
                    <a:lnTo>
                      <a:pt x="60465" y="7372"/>
                    </a:lnTo>
                    <a:lnTo>
                      <a:pt x="60465" y="7372"/>
                    </a:lnTo>
                    <a:lnTo>
                      <a:pt x="78467" y="8515"/>
                    </a:lnTo>
                    <a:lnTo>
                      <a:pt x="78467" y="8515"/>
                    </a:lnTo>
                    <a:lnTo>
                      <a:pt x="93612" y="9430"/>
                    </a:lnTo>
                    <a:lnTo>
                      <a:pt x="93612" y="9430"/>
                    </a:lnTo>
                    <a:lnTo>
                      <a:pt x="105785" y="10173"/>
                    </a:lnTo>
                    <a:lnTo>
                      <a:pt x="105785" y="10173"/>
                    </a:lnTo>
                    <a:lnTo>
                      <a:pt x="120930" y="11144"/>
                    </a:lnTo>
                    <a:lnTo>
                      <a:pt x="120930" y="11144"/>
                    </a:lnTo>
                    <a:lnTo>
                      <a:pt x="136017" y="12059"/>
                    </a:lnTo>
                    <a:lnTo>
                      <a:pt x="136017" y="12059"/>
                    </a:lnTo>
                    <a:lnTo>
                      <a:pt x="154077" y="13144"/>
                    </a:lnTo>
                    <a:lnTo>
                      <a:pt x="154077" y="13144"/>
                    </a:lnTo>
                    <a:lnTo>
                      <a:pt x="166250" y="13887"/>
                    </a:lnTo>
                    <a:lnTo>
                      <a:pt x="166250" y="13887"/>
                    </a:lnTo>
                    <a:lnTo>
                      <a:pt x="182423" y="14916"/>
                    </a:lnTo>
                    <a:lnTo>
                      <a:pt x="196539" y="15773"/>
                    </a:lnTo>
                    <a:lnTo>
                      <a:pt x="196539" y="15773"/>
                    </a:lnTo>
                    <a:lnTo>
                      <a:pt x="214541" y="16859"/>
                    </a:lnTo>
                    <a:lnTo>
                      <a:pt x="214541" y="16859"/>
                    </a:lnTo>
                    <a:lnTo>
                      <a:pt x="229686" y="17774"/>
                    </a:lnTo>
                    <a:lnTo>
                      <a:pt x="229686" y="17774"/>
                    </a:lnTo>
                    <a:lnTo>
                      <a:pt x="241859" y="18574"/>
                    </a:lnTo>
                    <a:lnTo>
                      <a:pt x="241859" y="18574"/>
                    </a:lnTo>
                    <a:lnTo>
                      <a:pt x="257004" y="19488"/>
                    </a:lnTo>
                    <a:lnTo>
                      <a:pt x="257004" y="19488"/>
                    </a:lnTo>
                    <a:lnTo>
                      <a:pt x="275006" y="20574"/>
                    </a:lnTo>
                    <a:lnTo>
                      <a:pt x="275006" y="20574"/>
                    </a:lnTo>
                    <a:lnTo>
                      <a:pt x="287236" y="21317"/>
                    </a:lnTo>
                    <a:lnTo>
                      <a:pt x="287236" y="21317"/>
                    </a:lnTo>
                    <a:lnTo>
                      <a:pt x="302324" y="22288"/>
                    </a:lnTo>
                    <a:lnTo>
                      <a:pt x="302324" y="22288"/>
                    </a:lnTo>
                    <a:lnTo>
                      <a:pt x="317469" y="23203"/>
                    </a:lnTo>
                    <a:lnTo>
                      <a:pt x="317469" y="23203"/>
                    </a:lnTo>
                    <a:lnTo>
                      <a:pt x="335471" y="24289"/>
                    </a:lnTo>
                    <a:lnTo>
                      <a:pt x="335471" y="24289"/>
                    </a:lnTo>
                    <a:lnTo>
                      <a:pt x="347700" y="25032"/>
                    </a:lnTo>
                    <a:lnTo>
                      <a:pt x="347700" y="25032"/>
                    </a:lnTo>
                    <a:lnTo>
                      <a:pt x="365703" y="26175"/>
                    </a:lnTo>
                    <a:lnTo>
                      <a:pt x="365703" y="26175"/>
                    </a:lnTo>
                    <a:lnTo>
                      <a:pt x="377933" y="26917"/>
                    </a:lnTo>
                    <a:lnTo>
                      <a:pt x="377933" y="26917"/>
                    </a:lnTo>
                    <a:lnTo>
                      <a:pt x="395935" y="28003"/>
                    </a:lnTo>
                    <a:lnTo>
                      <a:pt x="395935" y="28003"/>
                    </a:lnTo>
                    <a:lnTo>
                      <a:pt x="408166" y="28803"/>
                    </a:lnTo>
                    <a:lnTo>
                      <a:pt x="408166" y="28803"/>
                    </a:lnTo>
                    <a:lnTo>
                      <a:pt x="423253" y="29718"/>
                    </a:lnTo>
                    <a:lnTo>
                      <a:pt x="423253" y="29718"/>
                    </a:lnTo>
                    <a:lnTo>
                      <a:pt x="438397" y="30632"/>
                    </a:lnTo>
                    <a:lnTo>
                      <a:pt x="438397" y="30632"/>
                    </a:lnTo>
                    <a:lnTo>
                      <a:pt x="456400" y="31718"/>
                    </a:lnTo>
                    <a:lnTo>
                      <a:pt x="456400" y="31718"/>
                    </a:lnTo>
                    <a:lnTo>
                      <a:pt x="468630" y="32518"/>
                    </a:lnTo>
                    <a:lnTo>
                      <a:pt x="468630" y="32518"/>
                    </a:lnTo>
                    <a:lnTo>
                      <a:pt x="483718" y="33433"/>
                    </a:lnTo>
                    <a:lnTo>
                      <a:pt x="483718" y="33433"/>
                    </a:lnTo>
                    <a:lnTo>
                      <a:pt x="501777" y="34518"/>
                    </a:lnTo>
                    <a:lnTo>
                      <a:pt x="501777" y="34518"/>
                    </a:lnTo>
                    <a:lnTo>
                      <a:pt x="513950" y="35261"/>
                    </a:lnTo>
                    <a:lnTo>
                      <a:pt x="513950" y="35261"/>
                    </a:lnTo>
                    <a:lnTo>
                      <a:pt x="529095" y="36233"/>
                    </a:lnTo>
                    <a:lnTo>
                      <a:pt x="529095" y="36233"/>
                    </a:lnTo>
                    <a:lnTo>
                      <a:pt x="544182" y="37148"/>
                    </a:lnTo>
                    <a:lnTo>
                      <a:pt x="544182" y="37148"/>
                    </a:lnTo>
                    <a:lnTo>
                      <a:pt x="562242" y="38233"/>
                    </a:lnTo>
                    <a:lnTo>
                      <a:pt x="562242" y="38233"/>
                    </a:lnTo>
                    <a:lnTo>
                      <a:pt x="574415" y="38976"/>
                    </a:lnTo>
                    <a:lnTo>
                      <a:pt x="574415" y="38976"/>
                    </a:lnTo>
                    <a:lnTo>
                      <a:pt x="589560" y="39948"/>
                    </a:lnTo>
                    <a:lnTo>
                      <a:pt x="589560" y="39948"/>
                    </a:lnTo>
                    <a:lnTo>
                      <a:pt x="604647" y="40862"/>
                    </a:lnTo>
                    <a:lnTo>
                      <a:pt x="604647" y="40862"/>
                    </a:lnTo>
                    <a:lnTo>
                      <a:pt x="606533" y="40976"/>
                    </a:lnTo>
                    <a:lnTo>
                      <a:pt x="607562" y="41034"/>
                    </a:lnTo>
                    <a:lnTo>
                      <a:pt x="607562" y="41034"/>
                    </a:lnTo>
                    <a:lnTo>
                      <a:pt x="622706" y="41948"/>
                    </a:lnTo>
                    <a:lnTo>
                      <a:pt x="622706" y="41948"/>
                    </a:lnTo>
                    <a:lnTo>
                      <a:pt x="634879" y="42691"/>
                    </a:lnTo>
                    <a:lnTo>
                      <a:pt x="634879" y="42691"/>
                    </a:lnTo>
                    <a:lnTo>
                      <a:pt x="652939" y="43834"/>
                    </a:lnTo>
                    <a:lnTo>
                      <a:pt x="652939" y="43834"/>
                    </a:lnTo>
                    <a:lnTo>
                      <a:pt x="665112" y="44577"/>
                    </a:lnTo>
                    <a:lnTo>
                      <a:pt x="665112" y="44577"/>
                    </a:lnTo>
                    <a:lnTo>
                      <a:pt x="683171" y="45663"/>
                    </a:lnTo>
                    <a:lnTo>
                      <a:pt x="683171" y="45663"/>
                    </a:lnTo>
                    <a:lnTo>
                      <a:pt x="695344" y="46463"/>
                    </a:lnTo>
                    <a:lnTo>
                      <a:pt x="695344" y="46463"/>
                    </a:lnTo>
                    <a:lnTo>
                      <a:pt x="713404" y="47549"/>
                    </a:lnTo>
                    <a:lnTo>
                      <a:pt x="713404" y="47549"/>
                    </a:lnTo>
                    <a:lnTo>
                      <a:pt x="725633" y="48292"/>
                    </a:lnTo>
                    <a:lnTo>
                      <a:pt x="725633" y="48292"/>
                    </a:lnTo>
                    <a:lnTo>
                      <a:pt x="743636" y="49435"/>
                    </a:lnTo>
                    <a:lnTo>
                      <a:pt x="743636" y="49435"/>
                    </a:lnTo>
                    <a:lnTo>
                      <a:pt x="755809" y="50178"/>
                    </a:lnTo>
                    <a:lnTo>
                      <a:pt x="755809" y="50178"/>
                    </a:lnTo>
                    <a:lnTo>
                      <a:pt x="770954" y="51092"/>
                    </a:lnTo>
                    <a:lnTo>
                      <a:pt x="770954" y="51092"/>
                    </a:lnTo>
                    <a:lnTo>
                      <a:pt x="786099" y="52006"/>
                    </a:lnTo>
                    <a:lnTo>
                      <a:pt x="786099" y="52006"/>
                    </a:lnTo>
                    <a:lnTo>
                      <a:pt x="804101" y="53149"/>
                    </a:lnTo>
                    <a:lnTo>
                      <a:pt x="804101" y="53149"/>
                    </a:lnTo>
                    <a:lnTo>
                      <a:pt x="816330" y="53892"/>
                    </a:lnTo>
                    <a:lnTo>
                      <a:pt x="816330" y="53892"/>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36"/>
                    </a:lnTo>
                    <a:lnTo>
                      <a:pt x="907027" y="59436"/>
                    </a:lnTo>
                    <a:lnTo>
                      <a:pt x="925030" y="60579"/>
                    </a:lnTo>
                    <a:lnTo>
                      <a:pt x="925030" y="60579"/>
                    </a:lnTo>
                    <a:lnTo>
                      <a:pt x="940175" y="61493"/>
                    </a:lnTo>
                    <a:lnTo>
                      <a:pt x="940175" y="61493"/>
                    </a:lnTo>
                    <a:lnTo>
                      <a:pt x="952348" y="62236"/>
                    </a:lnTo>
                    <a:lnTo>
                      <a:pt x="952348" y="62236"/>
                    </a:lnTo>
                    <a:lnTo>
                      <a:pt x="970407" y="63322"/>
                    </a:lnTo>
                    <a:lnTo>
                      <a:pt x="970407" y="63322"/>
                    </a:lnTo>
                    <a:lnTo>
                      <a:pt x="982580" y="64122"/>
                    </a:lnTo>
                    <a:lnTo>
                      <a:pt x="982580" y="64122"/>
                    </a:lnTo>
                    <a:lnTo>
                      <a:pt x="1000639" y="65208"/>
                    </a:lnTo>
                    <a:lnTo>
                      <a:pt x="1000639" y="65208"/>
                    </a:lnTo>
                    <a:lnTo>
                      <a:pt x="1012812" y="65951"/>
                    </a:lnTo>
                    <a:lnTo>
                      <a:pt x="1012812" y="65951"/>
                    </a:lnTo>
                    <a:lnTo>
                      <a:pt x="1030872" y="67094"/>
                    </a:lnTo>
                    <a:lnTo>
                      <a:pt x="1030872" y="67094"/>
                    </a:lnTo>
                    <a:lnTo>
                      <a:pt x="1043045" y="67837"/>
                    </a:lnTo>
                    <a:lnTo>
                      <a:pt x="1043045" y="67837"/>
                    </a:lnTo>
                    <a:lnTo>
                      <a:pt x="1058190" y="68751"/>
                    </a:lnTo>
                    <a:lnTo>
                      <a:pt x="1058190" y="68751"/>
                    </a:lnTo>
                    <a:lnTo>
                      <a:pt x="1076192" y="69837"/>
                    </a:lnTo>
                    <a:lnTo>
                      <a:pt x="1076192" y="69837"/>
                    </a:lnTo>
                    <a:lnTo>
                      <a:pt x="1091336" y="70809"/>
                    </a:lnTo>
                    <a:lnTo>
                      <a:pt x="1091336" y="70809"/>
                    </a:lnTo>
                    <a:lnTo>
                      <a:pt x="1103509" y="71552"/>
                    </a:lnTo>
                    <a:lnTo>
                      <a:pt x="1103509" y="71552"/>
                    </a:lnTo>
                    <a:lnTo>
                      <a:pt x="1118654" y="72466"/>
                    </a:lnTo>
                    <a:lnTo>
                      <a:pt x="1118654" y="72466"/>
                    </a:lnTo>
                    <a:lnTo>
                      <a:pt x="1133742" y="73380"/>
                    </a:lnTo>
                    <a:lnTo>
                      <a:pt x="1133742" y="73380"/>
                    </a:lnTo>
                    <a:lnTo>
                      <a:pt x="1151801" y="74523"/>
                    </a:lnTo>
                    <a:lnTo>
                      <a:pt x="1151801" y="74523"/>
                    </a:lnTo>
                    <a:lnTo>
                      <a:pt x="1163974" y="75266"/>
                    </a:lnTo>
                    <a:lnTo>
                      <a:pt x="1163974" y="75266"/>
                    </a:lnTo>
                    <a:lnTo>
                      <a:pt x="1179119" y="76181"/>
                    </a:lnTo>
                    <a:lnTo>
                      <a:pt x="1179119" y="76181"/>
                    </a:lnTo>
                    <a:lnTo>
                      <a:pt x="1194206" y="77095"/>
                    </a:lnTo>
                    <a:lnTo>
                      <a:pt x="1194206" y="77095"/>
                    </a:lnTo>
                    <a:lnTo>
                      <a:pt x="1212266" y="78238"/>
                    </a:lnTo>
                    <a:lnTo>
                      <a:pt x="1212266" y="78238"/>
                    </a:lnTo>
                    <a:lnTo>
                      <a:pt x="1227411" y="79153"/>
                    </a:lnTo>
                    <a:lnTo>
                      <a:pt x="1227411" y="79153"/>
                    </a:lnTo>
                    <a:lnTo>
                      <a:pt x="1239584" y="79896"/>
                    </a:lnTo>
                    <a:lnTo>
                      <a:pt x="1239584" y="79896"/>
                    </a:lnTo>
                    <a:lnTo>
                      <a:pt x="1254729" y="80810"/>
                    </a:lnTo>
                    <a:lnTo>
                      <a:pt x="1254729" y="80810"/>
                    </a:lnTo>
                    <a:lnTo>
                      <a:pt x="1272731" y="81953"/>
                    </a:lnTo>
                    <a:lnTo>
                      <a:pt x="1272731" y="81953"/>
                    </a:lnTo>
                    <a:lnTo>
                      <a:pt x="1287875" y="82868"/>
                    </a:lnTo>
                    <a:lnTo>
                      <a:pt x="1287875" y="82868"/>
                    </a:lnTo>
                    <a:lnTo>
                      <a:pt x="1300048" y="83610"/>
                    </a:lnTo>
                    <a:lnTo>
                      <a:pt x="1300048" y="83610"/>
                    </a:lnTo>
                    <a:lnTo>
                      <a:pt x="1315193" y="84525"/>
                    </a:lnTo>
                    <a:lnTo>
                      <a:pt x="1315193" y="84525"/>
                    </a:lnTo>
                    <a:lnTo>
                      <a:pt x="1333195" y="85668"/>
                    </a:lnTo>
                    <a:lnTo>
                      <a:pt x="1333195" y="85668"/>
                    </a:lnTo>
                    <a:lnTo>
                      <a:pt x="1345426" y="86411"/>
                    </a:lnTo>
                    <a:lnTo>
                      <a:pt x="1345426" y="86411"/>
                    </a:lnTo>
                    <a:lnTo>
                      <a:pt x="1360513" y="87325"/>
                    </a:lnTo>
                    <a:lnTo>
                      <a:pt x="1360513" y="87325"/>
                    </a:lnTo>
                    <a:lnTo>
                      <a:pt x="1375657" y="88240"/>
                    </a:lnTo>
                    <a:lnTo>
                      <a:pt x="1375657" y="88240"/>
                    </a:lnTo>
                    <a:lnTo>
                      <a:pt x="1393660" y="89383"/>
                    </a:lnTo>
                    <a:lnTo>
                      <a:pt x="1393660" y="89383"/>
                    </a:lnTo>
                    <a:lnTo>
                      <a:pt x="1405890" y="90126"/>
                    </a:lnTo>
                    <a:lnTo>
                      <a:pt x="1405890" y="90126"/>
                    </a:lnTo>
                    <a:lnTo>
                      <a:pt x="1420978" y="91040"/>
                    </a:lnTo>
                    <a:lnTo>
                      <a:pt x="1420978" y="91040"/>
                    </a:lnTo>
                    <a:lnTo>
                      <a:pt x="1439037" y="92183"/>
                    </a:lnTo>
                    <a:lnTo>
                      <a:pt x="1439037" y="92183"/>
                    </a:lnTo>
                    <a:lnTo>
                      <a:pt x="1451210" y="92926"/>
                    </a:lnTo>
                    <a:lnTo>
                      <a:pt x="1451210" y="92926"/>
                    </a:lnTo>
                    <a:lnTo>
                      <a:pt x="1466355" y="93840"/>
                    </a:lnTo>
                    <a:lnTo>
                      <a:pt x="1466355" y="93840"/>
                    </a:lnTo>
                    <a:lnTo>
                      <a:pt x="1481442" y="94755"/>
                    </a:lnTo>
                    <a:lnTo>
                      <a:pt x="1481442" y="94755"/>
                    </a:lnTo>
                    <a:lnTo>
                      <a:pt x="1499502" y="95898"/>
                    </a:lnTo>
                    <a:lnTo>
                      <a:pt x="1499502" y="95898"/>
                    </a:lnTo>
                    <a:lnTo>
                      <a:pt x="1514589" y="96812"/>
                    </a:lnTo>
                    <a:lnTo>
                      <a:pt x="1514818" y="93097"/>
                    </a:lnTo>
                    <a:lnTo>
                      <a:pt x="1496816" y="92011"/>
                    </a:lnTo>
                    <a:lnTo>
                      <a:pt x="1496816" y="92011"/>
                    </a:lnTo>
                    <a:lnTo>
                      <a:pt x="1481671" y="91097"/>
                    </a:lnTo>
                    <a:lnTo>
                      <a:pt x="1481671" y="91097"/>
                    </a:lnTo>
                    <a:lnTo>
                      <a:pt x="1469498" y="90297"/>
                    </a:lnTo>
                    <a:lnTo>
                      <a:pt x="1469498" y="90297"/>
                    </a:lnTo>
                    <a:lnTo>
                      <a:pt x="1454353" y="89383"/>
                    </a:lnTo>
                    <a:lnTo>
                      <a:pt x="1454353" y="89383"/>
                    </a:lnTo>
                    <a:lnTo>
                      <a:pt x="1436351" y="88297"/>
                    </a:lnTo>
                    <a:lnTo>
                      <a:pt x="1436351" y="88297"/>
                    </a:lnTo>
                    <a:lnTo>
                      <a:pt x="1424121" y="87554"/>
                    </a:lnTo>
                    <a:lnTo>
                      <a:pt x="1424121" y="87554"/>
                    </a:lnTo>
                    <a:lnTo>
                      <a:pt x="1409034" y="86582"/>
                    </a:lnTo>
                    <a:lnTo>
                      <a:pt x="1409034" y="86582"/>
                    </a:lnTo>
                    <a:lnTo>
                      <a:pt x="1390974" y="85496"/>
                    </a:lnTo>
                    <a:lnTo>
                      <a:pt x="1390974" y="85496"/>
                    </a:lnTo>
                    <a:lnTo>
                      <a:pt x="1378801" y="84754"/>
                    </a:lnTo>
                    <a:lnTo>
                      <a:pt x="1378801" y="84754"/>
                    </a:lnTo>
                    <a:lnTo>
                      <a:pt x="1363656" y="83839"/>
                    </a:lnTo>
                    <a:lnTo>
                      <a:pt x="1363656" y="83839"/>
                    </a:lnTo>
                    <a:lnTo>
                      <a:pt x="1345654" y="82696"/>
                    </a:lnTo>
                    <a:lnTo>
                      <a:pt x="1345654" y="82696"/>
                    </a:lnTo>
                    <a:lnTo>
                      <a:pt x="1330510" y="81782"/>
                    </a:lnTo>
                    <a:lnTo>
                      <a:pt x="1330510" y="81782"/>
                    </a:lnTo>
                    <a:lnTo>
                      <a:pt x="1318337" y="81039"/>
                    </a:lnTo>
                    <a:lnTo>
                      <a:pt x="1318337" y="81039"/>
                    </a:lnTo>
                    <a:lnTo>
                      <a:pt x="1303192" y="80067"/>
                    </a:lnTo>
                    <a:lnTo>
                      <a:pt x="1303192" y="80067"/>
                    </a:lnTo>
                    <a:lnTo>
                      <a:pt x="1288104" y="79153"/>
                    </a:lnTo>
                    <a:lnTo>
                      <a:pt x="1288104" y="79153"/>
                    </a:lnTo>
                    <a:lnTo>
                      <a:pt x="1270044" y="78067"/>
                    </a:lnTo>
                    <a:lnTo>
                      <a:pt x="1270044" y="78067"/>
                    </a:lnTo>
                    <a:lnTo>
                      <a:pt x="1257871" y="77324"/>
                    </a:lnTo>
                    <a:lnTo>
                      <a:pt x="1257871" y="77324"/>
                    </a:lnTo>
                    <a:lnTo>
                      <a:pt x="1242727" y="76352"/>
                    </a:lnTo>
                    <a:lnTo>
                      <a:pt x="1242727" y="76352"/>
                    </a:lnTo>
                    <a:lnTo>
                      <a:pt x="1227582" y="75438"/>
                    </a:lnTo>
                    <a:lnTo>
                      <a:pt x="1227582" y="75438"/>
                    </a:lnTo>
                    <a:lnTo>
                      <a:pt x="1209580" y="74352"/>
                    </a:lnTo>
                    <a:lnTo>
                      <a:pt x="1209580" y="74352"/>
                    </a:lnTo>
                    <a:lnTo>
                      <a:pt x="1194435" y="73380"/>
                    </a:lnTo>
                    <a:lnTo>
                      <a:pt x="1194435" y="73380"/>
                    </a:lnTo>
                    <a:lnTo>
                      <a:pt x="1182262" y="72637"/>
                    </a:lnTo>
                    <a:lnTo>
                      <a:pt x="1182262" y="72637"/>
                    </a:lnTo>
                    <a:lnTo>
                      <a:pt x="1167117" y="71723"/>
                    </a:lnTo>
                    <a:lnTo>
                      <a:pt x="1167117" y="71723"/>
                    </a:lnTo>
                    <a:lnTo>
                      <a:pt x="1149116" y="70637"/>
                    </a:lnTo>
                    <a:lnTo>
                      <a:pt x="1149116" y="70637"/>
                    </a:lnTo>
                    <a:lnTo>
                      <a:pt x="1136885" y="69894"/>
                    </a:lnTo>
                    <a:lnTo>
                      <a:pt x="1136885" y="69894"/>
                    </a:lnTo>
                    <a:lnTo>
                      <a:pt x="1135056" y="69780"/>
                    </a:lnTo>
                    <a:lnTo>
                      <a:pt x="1133971" y="69666"/>
                    </a:lnTo>
                    <a:lnTo>
                      <a:pt x="1133971" y="69666"/>
                    </a:lnTo>
                    <a:lnTo>
                      <a:pt x="1121798" y="68923"/>
                    </a:lnTo>
                    <a:lnTo>
                      <a:pt x="1121798" y="68923"/>
                    </a:lnTo>
                    <a:lnTo>
                      <a:pt x="1106653" y="68008"/>
                    </a:lnTo>
                    <a:lnTo>
                      <a:pt x="1106653" y="68008"/>
                    </a:lnTo>
                    <a:lnTo>
                      <a:pt x="1088650" y="66922"/>
                    </a:lnTo>
                    <a:lnTo>
                      <a:pt x="1088650" y="66922"/>
                    </a:lnTo>
                    <a:lnTo>
                      <a:pt x="1076420" y="66123"/>
                    </a:lnTo>
                    <a:lnTo>
                      <a:pt x="1076420" y="66123"/>
                    </a:lnTo>
                    <a:lnTo>
                      <a:pt x="1061332" y="65208"/>
                    </a:lnTo>
                    <a:lnTo>
                      <a:pt x="1061332" y="65208"/>
                    </a:lnTo>
                    <a:lnTo>
                      <a:pt x="1046188" y="64294"/>
                    </a:lnTo>
                    <a:lnTo>
                      <a:pt x="1046188" y="64294"/>
                    </a:lnTo>
                    <a:lnTo>
                      <a:pt x="1028186" y="63208"/>
                    </a:lnTo>
                    <a:lnTo>
                      <a:pt x="1028186" y="63208"/>
                    </a:lnTo>
                    <a:lnTo>
                      <a:pt x="1015956" y="62408"/>
                    </a:lnTo>
                    <a:lnTo>
                      <a:pt x="1015956" y="62408"/>
                    </a:lnTo>
                    <a:lnTo>
                      <a:pt x="1000868" y="61493"/>
                    </a:lnTo>
                    <a:lnTo>
                      <a:pt x="1000868" y="61493"/>
                    </a:lnTo>
                    <a:lnTo>
                      <a:pt x="985723" y="60579"/>
                    </a:lnTo>
                    <a:lnTo>
                      <a:pt x="985723" y="60579"/>
                    </a:lnTo>
                    <a:lnTo>
                      <a:pt x="967721" y="59436"/>
                    </a:lnTo>
                    <a:lnTo>
                      <a:pt x="967721" y="59436"/>
                    </a:lnTo>
                    <a:lnTo>
                      <a:pt x="955491" y="58693"/>
                    </a:lnTo>
                    <a:lnTo>
                      <a:pt x="955491" y="58693"/>
                    </a:lnTo>
                    <a:lnTo>
                      <a:pt x="940404" y="57779"/>
                    </a:lnTo>
                    <a:lnTo>
                      <a:pt x="940404" y="57779"/>
                    </a:lnTo>
                    <a:lnTo>
                      <a:pt x="922344" y="56693"/>
                    </a:lnTo>
                    <a:lnTo>
                      <a:pt x="922344" y="56693"/>
                    </a:lnTo>
                    <a:lnTo>
                      <a:pt x="907256" y="55721"/>
                    </a:lnTo>
                    <a:lnTo>
                      <a:pt x="907256" y="55721"/>
                    </a:lnTo>
                    <a:lnTo>
                      <a:pt x="895026" y="54978"/>
                    </a:lnTo>
                    <a:lnTo>
                      <a:pt x="895026" y="54978"/>
                    </a:lnTo>
                    <a:lnTo>
                      <a:pt x="877024" y="53892"/>
                    </a:lnTo>
                    <a:lnTo>
                      <a:pt x="877024" y="53892"/>
                    </a:lnTo>
                    <a:lnTo>
                      <a:pt x="861880" y="52978"/>
                    </a:lnTo>
                    <a:lnTo>
                      <a:pt x="861880" y="52978"/>
                    </a:lnTo>
                    <a:lnTo>
                      <a:pt x="846792" y="52006"/>
                    </a:lnTo>
                    <a:lnTo>
                      <a:pt x="846792" y="52006"/>
                    </a:lnTo>
                    <a:lnTo>
                      <a:pt x="834562" y="51263"/>
                    </a:lnTo>
                    <a:lnTo>
                      <a:pt x="834562" y="51263"/>
                    </a:lnTo>
                    <a:lnTo>
                      <a:pt x="819474" y="50349"/>
                    </a:lnTo>
                    <a:lnTo>
                      <a:pt x="819474" y="50349"/>
                    </a:lnTo>
                    <a:lnTo>
                      <a:pt x="801414" y="49263"/>
                    </a:lnTo>
                    <a:lnTo>
                      <a:pt x="801414" y="49263"/>
                    </a:lnTo>
                    <a:lnTo>
                      <a:pt x="789241" y="48463"/>
                    </a:lnTo>
                    <a:lnTo>
                      <a:pt x="789241" y="48463"/>
                    </a:lnTo>
                    <a:lnTo>
                      <a:pt x="774097" y="47549"/>
                    </a:lnTo>
                    <a:lnTo>
                      <a:pt x="774097" y="47549"/>
                    </a:lnTo>
                    <a:lnTo>
                      <a:pt x="759010" y="46634"/>
                    </a:lnTo>
                    <a:lnTo>
                      <a:pt x="759010" y="46634"/>
                    </a:lnTo>
                    <a:lnTo>
                      <a:pt x="740950" y="45548"/>
                    </a:lnTo>
                    <a:lnTo>
                      <a:pt x="740950" y="45548"/>
                    </a:lnTo>
                    <a:lnTo>
                      <a:pt x="728777" y="44749"/>
                    </a:lnTo>
                    <a:lnTo>
                      <a:pt x="728777" y="44749"/>
                    </a:lnTo>
                    <a:lnTo>
                      <a:pt x="710717" y="43663"/>
                    </a:lnTo>
                    <a:lnTo>
                      <a:pt x="710717" y="43663"/>
                    </a:lnTo>
                    <a:lnTo>
                      <a:pt x="698487" y="42920"/>
                    </a:lnTo>
                    <a:lnTo>
                      <a:pt x="698487" y="42920"/>
                    </a:lnTo>
                    <a:lnTo>
                      <a:pt x="680485" y="41777"/>
                    </a:lnTo>
                    <a:lnTo>
                      <a:pt x="680485" y="41777"/>
                    </a:lnTo>
                    <a:lnTo>
                      <a:pt x="668312" y="41034"/>
                    </a:lnTo>
                    <a:lnTo>
                      <a:pt x="668312" y="41034"/>
                    </a:lnTo>
                    <a:lnTo>
                      <a:pt x="666426" y="40919"/>
                    </a:lnTo>
                    <a:lnTo>
                      <a:pt x="665341" y="40862"/>
                    </a:lnTo>
                    <a:lnTo>
                      <a:pt x="665341" y="40862"/>
                    </a:lnTo>
                    <a:lnTo>
                      <a:pt x="653168" y="40119"/>
                    </a:lnTo>
                    <a:lnTo>
                      <a:pt x="653168" y="40119"/>
                    </a:lnTo>
                    <a:lnTo>
                      <a:pt x="638023" y="39205"/>
                    </a:lnTo>
                    <a:lnTo>
                      <a:pt x="638023" y="39205"/>
                    </a:lnTo>
                    <a:lnTo>
                      <a:pt x="620020" y="38062"/>
                    </a:lnTo>
                    <a:lnTo>
                      <a:pt x="620020" y="38062"/>
                    </a:lnTo>
                    <a:lnTo>
                      <a:pt x="607790" y="37319"/>
                    </a:lnTo>
                    <a:lnTo>
                      <a:pt x="607790" y="37319"/>
                    </a:lnTo>
                    <a:lnTo>
                      <a:pt x="592702" y="36405"/>
                    </a:lnTo>
                    <a:lnTo>
                      <a:pt x="592702" y="36405"/>
                    </a:lnTo>
                    <a:lnTo>
                      <a:pt x="577558" y="35490"/>
                    </a:lnTo>
                    <a:lnTo>
                      <a:pt x="577558" y="35490"/>
                    </a:lnTo>
                    <a:lnTo>
                      <a:pt x="559556" y="34347"/>
                    </a:lnTo>
                    <a:lnTo>
                      <a:pt x="559556" y="34347"/>
                    </a:lnTo>
                    <a:lnTo>
                      <a:pt x="547326" y="33604"/>
                    </a:lnTo>
                    <a:lnTo>
                      <a:pt x="547326" y="33604"/>
                    </a:lnTo>
                    <a:lnTo>
                      <a:pt x="532238" y="32690"/>
                    </a:lnTo>
                    <a:lnTo>
                      <a:pt x="532238" y="32690"/>
                    </a:lnTo>
                    <a:lnTo>
                      <a:pt x="517093" y="31775"/>
                    </a:lnTo>
                    <a:lnTo>
                      <a:pt x="517093" y="31775"/>
                    </a:lnTo>
                    <a:lnTo>
                      <a:pt x="502005" y="30804"/>
                    </a:lnTo>
                    <a:lnTo>
                      <a:pt x="502005" y="30804"/>
                    </a:lnTo>
                    <a:lnTo>
                      <a:pt x="486861" y="29889"/>
                    </a:lnTo>
                    <a:lnTo>
                      <a:pt x="486861" y="29889"/>
                    </a:lnTo>
                    <a:lnTo>
                      <a:pt x="471774" y="28975"/>
                    </a:lnTo>
                    <a:lnTo>
                      <a:pt x="471774" y="28975"/>
                    </a:lnTo>
                    <a:lnTo>
                      <a:pt x="453714" y="27889"/>
                    </a:lnTo>
                    <a:lnTo>
                      <a:pt x="453714" y="27889"/>
                    </a:lnTo>
                    <a:lnTo>
                      <a:pt x="441541" y="27089"/>
                    </a:lnTo>
                    <a:lnTo>
                      <a:pt x="441541" y="27089"/>
                    </a:lnTo>
                    <a:lnTo>
                      <a:pt x="426396" y="26175"/>
                    </a:lnTo>
                    <a:lnTo>
                      <a:pt x="426396" y="26175"/>
                    </a:lnTo>
                    <a:lnTo>
                      <a:pt x="411308" y="25260"/>
                    </a:lnTo>
                    <a:lnTo>
                      <a:pt x="411308" y="25260"/>
                    </a:lnTo>
                    <a:lnTo>
                      <a:pt x="393250" y="24117"/>
                    </a:lnTo>
                    <a:lnTo>
                      <a:pt x="393250" y="24117"/>
                    </a:lnTo>
                    <a:lnTo>
                      <a:pt x="381077" y="23374"/>
                    </a:lnTo>
                    <a:lnTo>
                      <a:pt x="381077" y="23374"/>
                    </a:lnTo>
                    <a:lnTo>
                      <a:pt x="365932" y="22460"/>
                    </a:lnTo>
                    <a:lnTo>
                      <a:pt x="365932" y="22460"/>
                    </a:lnTo>
                    <a:lnTo>
                      <a:pt x="350844" y="21546"/>
                    </a:lnTo>
                    <a:lnTo>
                      <a:pt x="350844" y="21546"/>
                    </a:lnTo>
                    <a:lnTo>
                      <a:pt x="332784" y="20403"/>
                    </a:lnTo>
                    <a:lnTo>
                      <a:pt x="332784" y="20403"/>
                    </a:lnTo>
                    <a:lnTo>
                      <a:pt x="320611" y="19660"/>
                    </a:lnTo>
                    <a:lnTo>
                      <a:pt x="320611" y="19660"/>
                    </a:lnTo>
                    <a:lnTo>
                      <a:pt x="305467" y="18745"/>
                    </a:lnTo>
                    <a:lnTo>
                      <a:pt x="305467" y="18745"/>
                    </a:lnTo>
                    <a:lnTo>
                      <a:pt x="290379" y="17831"/>
                    </a:lnTo>
                    <a:lnTo>
                      <a:pt x="290379" y="17831"/>
                    </a:lnTo>
                    <a:lnTo>
                      <a:pt x="272320" y="16688"/>
                    </a:lnTo>
                    <a:lnTo>
                      <a:pt x="272320" y="16688"/>
                    </a:lnTo>
                    <a:lnTo>
                      <a:pt x="260147" y="15945"/>
                    </a:lnTo>
                    <a:lnTo>
                      <a:pt x="260147" y="15945"/>
                    </a:lnTo>
                    <a:lnTo>
                      <a:pt x="242088" y="14859"/>
                    </a:lnTo>
                    <a:lnTo>
                      <a:pt x="242088" y="14859"/>
                    </a:lnTo>
                    <a:lnTo>
                      <a:pt x="229915" y="14116"/>
                    </a:lnTo>
                    <a:lnTo>
                      <a:pt x="229915" y="14116"/>
                    </a:lnTo>
                    <a:lnTo>
                      <a:pt x="214770" y="13144"/>
                    </a:lnTo>
                    <a:lnTo>
                      <a:pt x="214770" y="13144"/>
                    </a:lnTo>
                    <a:lnTo>
                      <a:pt x="196711" y="12059"/>
                    </a:lnTo>
                    <a:lnTo>
                      <a:pt x="196711" y="12059"/>
                    </a:lnTo>
                    <a:lnTo>
                      <a:pt x="184538" y="11316"/>
                    </a:lnTo>
                    <a:lnTo>
                      <a:pt x="184538" y="11316"/>
                    </a:lnTo>
                    <a:lnTo>
                      <a:pt x="169393" y="10401"/>
                    </a:lnTo>
                    <a:lnTo>
                      <a:pt x="169393" y="10401"/>
                    </a:lnTo>
                    <a:lnTo>
                      <a:pt x="154305" y="9430"/>
                    </a:lnTo>
                    <a:lnTo>
                      <a:pt x="154305" y="9430"/>
                    </a:lnTo>
                    <a:lnTo>
                      <a:pt x="139218" y="8515"/>
                    </a:lnTo>
                    <a:lnTo>
                      <a:pt x="139218" y="8515"/>
                    </a:lnTo>
                    <a:lnTo>
                      <a:pt x="124073" y="7601"/>
                    </a:lnTo>
                    <a:lnTo>
                      <a:pt x="124073" y="7601"/>
                    </a:lnTo>
                    <a:lnTo>
                      <a:pt x="108928" y="6686"/>
                    </a:lnTo>
                    <a:lnTo>
                      <a:pt x="108928" y="6686"/>
                    </a:lnTo>
                    <a:lnTo>
                      <a:pt x="93841" y="5715"/>
                    </a:lnTo>
                    <a:lnTo>
                      <a:pt x="93841" y="5715"/>
                    </a:lnTo>
                    <a:lnTo>
                      <a:pt x="78696" y="4800"/>
                    </a:lnTo>
                    <a:lnTo>
                      <a:pt x="78696" y="4800"/>
                    </a:lnTo>
                    <a:lnTo>
                      <a:pt x="63608" y="3886"/>
                    </a:lnTo>
                    <a:lnTo>
                      <a:pt x="63608" y="3886"/>
                    </a:lnTo>
                    <a:lnTo>
                      <a:pt x="48463" y="2972"/>
                    </a:lnTo>
                    <a:lnTo>
                      <a:pt x="48463" y="2972"/>
                    </a:lnTo>
                    <a:lnTo>
                      <a:pt x="33376" y="2000"/>
                    </a:lnTo>
                    <a:lnTo>
                      <a:pt x="33376" y="2000"/>
                    </a:lnTo>
                    <a:lnTo>
                      <a:pt x="18231" y="1086"/>
                    </a:lnTo>
                    <a:lnTo>
                      <a:pt x="18231" y="1086"/>
                    </a:lnTo>
                    <a:lnTo>
                      <a:pt x="229" y="0"/>
                    </a:lnTo>
                    <a:lnTo>
                      <a:pt x="0" y="3658"/>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65"/>
              <p:cNvSpPr/>
              <p:nvPr/>
            </p:nvSpPr>
            <p:spPr>
              <a:xfrm rot="-162446">
                <a:off x="6671766" y="5295762"/>
                <a:ext cx="1557075" cy="115300"/>
              </a:xfrm>
              <a:custGeom>
                <a:rect b="b" l="l" r="r" t="t"/>
                <a:pathLst>
                  <a:path extrusionOk="0" h="96868" w="1514817">
                    <a:moveTo>
                      <a:pt x="15088" y="4686"/>
                    </a:moveTo>
                    <a:lnTo>
                      <a:pt x="30232" y="5601"/>
                    </a:lnTo>
                    <a:lnTo>
                      <a:pt x="30232" y="5601"/>
                    </a:lnTo>
                    <a:lnTo>
                      <a:pt x="45320" y="6515"/>
                    </a:lnTo>
                    <a:lnTo>
                      <a:pt x="45320" y="6515"/>
                    </a:lnTo>
                    <a:lnTo>
                      <a:pt x="63379" y="7601"/>
                    </a:lnTo>
                    <a:lnTo>
                      <a:pt x="63379" y="7601"/>
                    </a:lnTo>
                    <a:lnTo>
                      <a:pt x="75552" y="8401"/>
                    </a:lnTo>
                    <a:lnTo>
                      <a:pt x="75552" y="8401"/>
                    </a:lnTo>
                    <a:lnTo>
                      <a:pt x="90697" y="9315"/>
                    </a:lnTo>
                    <a:lnTo>
                      <a:pt x="90697" y="9315"/>
                    </a:lnTo>
                    <a:lnTo>
                      <a:pt x="108699" y="10401"/>
                    </a:lnTo>
                    <a:lnTo>
                      <a:pt x="108699" y="10401"/>
                    </a:lnTo>
                    <a:lnTo>
                      <a:pt x="120929" y="11144"/>
                    </a:lnTo>
                    <a:lnTo>
                      <a:pt x="120929" y="11144"/>
                    </a:lnTo>
                    <a:lnTo>
                      <a:pt x="136017" y="12116"/>
                    </a:lnTo>
                    <a:lnTo>
                      <a:pt x="136017" y="12116"/>
                    </a:lnTo>
                    <a:lnTo>
                      <a:pt x="154077" y="13202"/>
                    </a:lnTo>
                    <a:lnTo>
                      <a:pt x="154077" y="13202"/>
                    </a:lnTo>
                    <a:lnTo>
                      <a:pt x="166249" y="13945"/>
                    </a:lnTo>
                    <a:lnTo>
                      <a:pt x="166249" y="13945"/>
                    </a:lnTo>
                    <a:lnTo>
                      <a:pt x="181394" y="14859"/>
                    </a:lnTo>
                    <a:lnTo>
                      <a:pt x="181394" y="14859"/>
                    </a:lnTo>
                    <a:lnTo>
                      <a:pt x="196482" y="15830"/>
                    </a:lnTo>
                    <a:lnTo>
                      <a:pt x="196482" y="15830"/>
                    </a:lnTo>
                    <a:lnTo>
                      <a:pt x="214541" y="16916"/>
                    </a:lnTo>
                    <a:lnTo>
                      <a:pt x="214541" y="16916"/>
                    </a:lnTo>
                    <a:lnTo>
                      <a:pt x="226714" y="17659"/>
                    </a:lnTo>
                    <a:lnTo>
                      <a:pt x="226714" y="17659"/>
                    </a:lnTo>
                    <a:lnTo>
                      <a:pt x="241859" y="18574"/>
                    </a:lnTo>
                    <a:lnTo>
                      <a:pt x="241859" y="18574"/>
                    </a:lnTo>
                    <a:lnTo>
                      <a:pt x="257003" y="19545"/>
                    </a:lnTo>
                    <a:lnTo>
                      <a:pt x="257003" y="19545"/>
                    </a:lnTo>
                    <a:lnTo>
                      <a:pt x="275006" y="20631"/>
                    </a:lnTo>
                    <a:lnTo>
                      <a:pt x="275006" y="20631"/>
                    </a:lnTo>
                    <a:lnTo>
                      <a:pt x="287236" y="21374"/>
                    </a:lnTo>
                    <a:lnTo>
                      <a:pt x="287236" y="21374"/>
                    </a:lnTo>
                    <a:lnTo>
                      <a:pt x="302324" y="22345"/>
                    </a:lnTo>
                    <a:lnTo>
                      <a:pt x="302324" y="22345"/>
                    </a:lnTo>
                    <a:lnTo>
                      <a:pt x="318497" y="23317"/>
                    </a:lnTo>
                    <a:lnTo>
                      <a:pt x="335470" y="24346"/>
                    </a:lnTo>
                    <a:lnTo>
                      <a:pt x="335470" y="24346"/>
                    </a:lnTo>
                    <a:lnTo>
                      <a:pt x="347700" y="25089"/>
                    </a:lnTo>
                    <a:lnTo>
                      <a:pt x="347700" y="25089"/>
                    </a:lnTo>
                    <a:lnTo>
                      <a:pt x="362788" y="26060"/>
                    </a:lnTo>
                    <a:lnTo>
                      <a:pt x="362788" y="26060"/>
                    </a:lnTo>
                    <a:lnTo>
                      <a:pt x="377933" y="26975"/>
                    </a:lnTo>
                    <a:lnTo>
                      <a:pt x="377933" y="26975"/>
                    </a:lnTo>
                    <a:lnTo>
                      <a:pt x="395935" y="28060"/>
                    </a:lnTo>
                    <a:lnTo>
                      <a:pt x="395935" y="28060"/>
                    </a:lnTo>
                    <a:lnTo>
                      <a:pt x="408166" y="28803"/>
                    </a:lnTo>
                    <a:lnTo>
                      <a:pt x="408166" y="28803"/>
                    </a:lnTo>
                    <a:lnTo>
                      <a:pt x="423253" y="29775"/>
                    </a:lnTo>
                    <a:lnTo>
                      <a:pt x="423253" y="29775"/>
                    </a:lnTo>
                    <a:lnTo>
                      <a:pt x="441312" y="30861"/>
                    </a:lnTo>
                    <a:lnTo>
                      <a:pt x="441312" y="30861"/>
                    </a:lnTo>
                    <a:lnTo>
                      <a:pt x="456400" y="31775"/>
                    </a:lnTo>
                    <a:lnTo>
                      <a:pt x="456400" y="31775"/>
                    </a:lnTo>
                    <a:lnTo>
                      <a:pt x="468630" y="32518"/>
                    </a:lnTo>
                    <a:lnTo>
                      <a:pt x="468630" y="32518"/>
                    </a:lnTo>
                    <a:lnTo>
                      <a:pt x="483718" y="33490"/>
                    </a:lnTo>
                    <a:lnTo>
                      <a:pt x="483718" y="33490"/>
                    </a:lnTo>
                    <a:lnTo>
                      <a:pt x="501777" y="34576"/>
                    </a:lnTo>
                    <a:lnTo>
                      <a:pt x="501777" y="34576"/>
                    </a:lnTo>
                    <a:lnTo>
                      <a:pt x="513950" y="35319"/>
                    </a:lnTo>
                    <a:lnTo>
                      <a:pt x="513950" y="35319"/>
                    </a:lnTo>
                    <a:lnTo>
                      <a:pt x="532009" y="36462"/>
                    </a:lnTo>
                    <a:lnTo>
                      <a:pt x="532009" y="36462"/>
                    </a:lnTo>
                    <a:lnTo>
                      <a:pt x="544182" y="37204"/>
                    </a:lnTo>
                    <a:lnTo>
                      <a:pt x="544182" y="37204"/>
                    </a:lnTo>
                    <a:lnTo>
                      <a:pt x="562242" y="38290"/>
                    </a:lnTo>
                    <a:lnTo>
                      <a:pt x="562242" y="38290"/>
                    </a:lnTo>
                    <a:lnTo>
                      <a:pt x="577329" y="39205"/>
                    </a:lnTo>
                    <a:lnTo>
                      <a:pt x="577329" y="39205"/>
                    </a:lnTo>
                    <a:lnTo>
                      <a:pt x="589560" y="40005"/>
                    </a:lnTo>
                    <a:lnTo>
                      <a:pt x="589560" y="40005"/>
                    </a:lnTo>
                    <a:lnTo>
                      <a:pt x="604647" y="40919"/>
                    </a:lnTo>
                    <a:lnTo>
                      <a:pt x="604647" y="40919"/>
                    </a:lnTo>
                    <a:lnTo>
                      <a:pt x="622706" y="42005"/>
                    </a:lnTo>
                    <a:lnTo>
                      <a:pt x="622706" y="42005"/>
                    </a:lnTo>
                    <a:lnTo>
                      <a:pt x="634879" y="42748"/>
                    </a:lnTo>
                    <a:lnTo>
                      <a:pt x="634879" y="42748"/>
                    </a:lnTo>
                    <a:lnTo>
                      <a:pt x="650024" y="43720"/>
                    </a:lnTo>
                    <a:lnTo>
                      <a:pt x="650024" y="43720"/>
                    </a:lnTo>
                    <a:lnTo>
                      <a:pt x="665112" y="44634"/>
                    </a:lnTo>
                    <a:lnTo>
                      <a:pt x="665112" y="44634"/>
                    </a:lnTo>
                    <a:lnTo>
                      <a:pt x="683171" y="45720"/>
                    </a:lnTo>
                    <a:lnTo>
                      <a:pt x="683171" y="45720"/>
                    </a:lnTo>
                    <a:lnTo>
                      <a:pt x="695344" y="46463"/>
                    </a:lnTo>
                    <a:lnTo>
                      <a:pt x="695344" y="46463"/>
                    </a:lnTo>
                    <a:lnTo>
                      <a:pt x="710489" y="47434"/>
                    </a:lnTo>
                    <a:lnTo>
                      <a:pt x="710489" y="47434"/>
                    </a:lnTo>
                    <a:lnTo>
                      <a:pt x="725576" y="48349"/>
                    </a:lnTo>
                    <a:lnTo>
                      <a:pt x="725576" y="48349"/>
                    </a:lnTo>
                    <a:lnTo>
                      <a:pt x="743636" y="49435"/>
                    </a:lnTo>
                    <a:lnTo>
                      <a:pt x="743636" y="49435"/>
                    </a:lnTo>
                    <a:lnTo>
                      <a:pt x="755809" y="50178"/>
                    </a:lnTo>
                    <a:lnTo>
                      <a:pt x="755809" y="50178"/>
                    </a:lnTo>
                    <a:lnTo>
                      <a:pt x="770954" y="51149"/>
                    </a:lnTo>
                    <a:lnTo>
                      <a:pt x="770954" y="51149"/>
                    </a:lnTo>
                    <a:lnTo>
                      <a:pt x="789013" y="52235"/>
                    </a:lnTo>
                    <a:lnTo>
                      <a:pt x="789013" y="52235"/>
                    </a:lnTo>
                    <a:lnTo>
                      <a:pt x="804100" y="53149"/>
                    </a:lnTo>
                    <a:lnTo>
                      <a:pt x="804100" y="53149"/>
                    </a:lnTo>
                    <a:lnTo>
                      <a:pt x="816330" y="53950"/>
                    </a:lnTo>
                    <a:lnTo>
                      <a:pt x="816330" y="53950"/>
                    </a:lnTo>
                    <a:lnTo>
                      <a:pt x="831418" y="54864"/>
                    </a:lnTo>
                    <a:lnTo>
                      <a:pt x="831418" y="54864"/>
                    </a:lnTo>
                    <a:lnTo>
                      <a:pt x="846563" y="55778"/>
                    </a:lnTo>
                    <a:lnTo>
                      <a:pt x="846563" y="55778"/>
                    </a:lnTo>
                    <a:lnTo>
                      <a:pt x="864565" y="56864"/>
                    </a:lnTo>
                    <a:lnTo>
                      <a:pt x="864565" y="56864"/>
                    </a:lnTo>
                    <a:lnTo>
                      <a:pt x="876796" y="57664"/>
                    </a:lnTo>
                    <a:lnTo>
                      <a:pt x="876796" y="57664"/>
                    </a:lnTo>
                    <a:lnTo>
                      <a:pt x="891883" y="58579"/>
                    </a:lnTo>
                    <a:lnTo>
                      <a:pt x="891883" y="58579"/>
                    </a:lnTo>
                    <a:lnTo>
                      <a:pt x="907027" y="59493"/>
                    </a:lnTo>
                    <a:lnTo>
                      <a:pt x="907027" y="59493"/>
                    </a:lnTo>
                    <a:lnTo>
                      <a:pt x="925030" y="60636"/>
                    </a:lnTo>
                    <a:lnTo>
                      <a:pt x="925030" y="60636"/>
                    </a:lnTo>
                    <a:lnTo>
                      <a:pt x="937260" y="61379"/>
                    </a:lnTo>
                    <a:lnTo>
                      <a:pt x="937260" y="61379"/>
                    </a:lnTo>
                    <a:lnTo>
                      <a:pt x="953433" y="62350"/>
                    </a:lnTo>
                    <a:lnTo>
                      <a:pt x="970407" y="63379"/>
                    </a:lnTo>
                    <a:lnTo>
                      <a:pt x="970407" y="63379"/>
                    </a:lnTo>
                    <a:lnTo>
                      <a:pt x="982580" y="64122"/>
                    </a:lnTo>
                    <a:lnTo>
                      <a:pt x="982580" y="64122"/>
                    </a:lnTo>
                    <a:lnTo>
                      <a:pt x="1000639" y="65265"/>
                    </a:lnTo>
                    <a:lnTo>
                      <a:pt x="1000639" y="65265"/>
                    </a:lnTo>
                    <a:lnTo>
                      <a:pt x="1012812" y="66008"/>
                    </a:lnTo>
                    <a:lnTo>
                      <a:pt x="1012812" y="66008"/>
                    </a:lnTo>
                    <a:lnTo>
                      <a:pt x="1030872" y="67094"/>
                    </a:lnTo>
                    <a:lnTo>
                      <a:pt x="1030872" y="67094"/>
                    </a:lnTo>
                    <a:lnTo>
                      <a:pt x="1043045" y="67837"/>
                    </a:lnTo>
                    <a:lnTo>
                      <a:pt x="1043045" y="67837"/>
                    </a:lnTo>
                    <a:lnTo>
                      <a:pt x="1058190" y="68808"/>
                    </a:lnTo>
                    <a:lnTo>
                      <a:pt x="1058190" y="68808"/>
                    </a:lnTo>
                    <a:lnTo>
                      <a:pt x="1076191" y="69894"/>
                    </a:lnTo>
                    <a:lnTo>
                      <a:pt x="1076191" y="69894"/>
                    </a:lnTo>
                    <a:lnTo>
                      <a:pt x="1091336" y="70809"/>
                    </a:lnTo>
                    <a:lnTo>
                      <a:pt x="1091336" y="70809"/>
                    </a:lnTo>
                    <a:lnTo>
                      <a:pt x="1103509" y="71609"/>
                    </a:lnTo>
                    <a:lnTo>
                      <a:pt x="1103509" y="71609"/>
                    </a:lnTo>
                    <a:lnTo>
                      <a:pt x="1118654" y="72523"/>
                    </a:lnTo>
                    <a:lnTo>
                      <a:pt x="1118654" y="72523"/>
                    </a:lnTo>
                    <a:lnTo>
                      <a:pt x="1136656" y="73609"/>
                    </a:lnTo>
                    <a:lnTo>
                      <a:pt x="1136656" y="73609"/>
                    </a:lnTo>
                    <a:lnTo>
                      <a:pt x="1151801" y="74523"/>
                    </a:lnTo>
                    <a:lnTo>
                      <a:pt x="1151801" y="74523"/>
                    </a:lnTo>
                    <a:lnTo>
                      <a:pt x="1163974" y="75324"/>
                    </a:lnTo>
                    <a:lnTo>
                      <a:pt x="1163974" y="75324"/>
                    </a:lnTo>
                    <a:lnTo>
                      <a:pt x="1179119" y="76238"/>
                    </a:lnTo>
                    <a:lnTo>
                      <a:pt x="1179119" y="76238"/>
                    </a:lnTo>
                    <a:lnTo>
                      <a:pt x="1194206" y="77153"/>
                    </a:lnTo>
                    <a:lnTo>
                      <a:pt x="1194206" y="77153"/>
                    </a:lnTo>
                    <a:lnTo>
                      <a:pt x="1212266" y="78295"/>
                    </a:lnTo>
                    <a:lnTo>
                      <a:pt x="1212266" y="78295"/>
                    </a:lnTo>
                    <a:lnTo>
                      <a:pt x="1224439" y="79038"/>
                    </a:lnTo>
                    <a:lnTo>
                      <a:pt x="1224439" y="79038"/>
                    </a:lnTo>
                    <a:lnTo>
                      <a:pt x="1239584" y="79953"/>
                    </a:lnTo>
                    <a:lnTo>
                      <a:pt x="1239584" y="79953"/>
                    </a:lnTo>
                    <a:lnTo>
                      <a:pt x="1254671" y="80867"/>
                    </a:lnTo>
                    <a:lnTo>
                      <a:pt x="1254671" y="80867"/>
                    </a:lnTo>
                    <a:lnTo>
                      <a:pt x="1272730" y="82010"/>
                    </a:lnTo>
                    <a:lnTo>
                      <a:pt x="1272730" y="82010"/>
                    </a:lnTo>
                    <a:lnTo>
                      <a:pt x="1284903" y="82753"/>
                    </a:lnTo>
                    <a:lnTo>
                      <a:pt x="1284903" y="82753"/>
                    </a:lnTo>
                    <a:lnTo>
                      <a:pt x="1300048" y="83667"/>
                    </a:lnTo>
                    <a:lnTo>
                      <a:pt x="1300048" y="83667"/>
                    </a:lnTo>
                    <a:lnTo>
                      <a:pt x="1315193" y="84582"/>
                    </a:lnTo>
                    <a:lnTo>
                      <a:pt x="1315193" y="84582"/>
                    </a:lnTo>
                    <a:lnTo>
                      <a:pt x="1333195" y="85725"/>
                    </a:lnTo>
                    <a:lnTo>
                      <a:pt x="1333195" y="85725"/>
                    </a:lnTo>
                    <a:lnTo>
                      <a:pt x="1345426" y="86468"/>
                    </a:lnTo>
                    <a:lnTo>
                      <a:pt x="1345426" y="86468"/>
                    </a:lnTo>
                    <a:lnTo>
                      <a:pt x="1363427" y="87554"/>
                    </a:lnTo>
                    <a:lnTo>
                      <a:pt x="1363427" y="87554"/>
                    </a:lnTo>
                    <a:lnTo>
                      <a:pt x="1375657" y="88296"/>
                    </a:lnTo>
                    <a:lnTo>
                      <a:pt x="1375657" y="88296"/>
                    </a:lnTo>
                    <a:lnTo>
                      <a:pt x="1377487" y="88411"/>
                    </a:lnTo>
                    <a:lnTo>
                      <a:pt x="1378572" y="88468"/>
                    </a:lnTo>
                    <a:lnTo>
                      <a:pt x="1378572" y="88468"/>
                    </a:lnTo>
                    <a:lnTo>
                      <a:pt x="1393660" y="89440"/>
                    </a:lnTo>
                    <a:lnTo>
                      <a:pt x="1393660" y="89440"/>
                    </a:lnTo>
                    <a:lnTo>
                      <a:pt x="1405890" y="90183"/>
                    </a:lnTo>
                    <a:lnTo>
                      <a:pt x="1405890" y="90183"/>
                    </a:lnTo>
                    <a:lnTo>
                      <a:pt x="1423892" y="91268"/>
                    </a:lnTo>
                    <a:lnTo>
                      <a:pt x="1423892" y="91268"/>
                    </a:lnTo>
                    <a:lnTo>
                      <a:pt x="1439037" y="92240"/>
                    </a:lnTo>
                    <a:lnTo>
                      <a:pt x="1439037" y="92240"/>
                    </a:lnTo>
                    <a:lnTo>
                      <a:pt x="1451210" y="92983"/>
                    </a:lnTo>
                    <a:lnTo>
                      <a:pt x="1451210" y="92983"/>
                    </a:lnTo>
                    <a:lnTo>
                      <a:pt x="1466355" y="93897"/>
                    </a:lnTo>
                    <a:lnTo>
                      <a:pt x="1466355" y="93897"/>
                    </a:lnTo>
                    <a:lnTo>
                      <a:pt x="1481442" y="94812"/>
                    </a:lnTo>
                    <a:lnTo>
                      <a:pt x="1481442" y="94812"/>
                    </a:lnTo>
                    <a:lnTo>
                      <a:pt x="1499502" y="95955"/>
                    </a:lnTo>
                    <a:lnTo>
                      <a:pt x="1499502" y="95955"/>
                    </a:lnTo>
                    <a:lnTo>
                      <a:pt x="1514589" y="96869"/>
                    </a:lnTo>
                    <a:lnTo>
                      <a:pt x="1514818" y="93154"/>
                    </a:lnTo>
                    <a:lnTo>
                      <a:pt x="1499731" y="92240"/>
                    </a:lnTo>
                    <a:lnTo>
                      <a:pt x="1499731" y="92240"/>
                    </a:lnTo>
                    <a:lnTo>
                      <a:pt x="1481671" y="91097"/>
                    </a:lnTo>
                    <a:lnTo>
                      <a:pt x="1481671" y="91097"/>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4" y="86639"/>
                    </a:lnTo>
                    <a:lnTo>
                      <a:pt x="1409034" y="86639"/>
                    </a:lnTo>
                    <a:lnTo>
                      <a:pt x="1390974" y="85553"/>
                    </a:lnTo>
                    <a:lnTo>
                      <a:pt x="1390974" y="85553"/>
                    </a:lnTo>
                    <a:lnTo>
                      <a:pt x="1378801" y="84810"/>
                    </a:lnTo>
                    <a:lnTo>
                      <a:pt x="1378801" y="84810"/>
                    </a:lnTo>
                    <a:lnTo>
                      <a:pt x="1363656" y="83839"/>
                    </a:lnTo>
                    <a:lnTo>
                      <a:pt x="1363656" y="83839"/>
                    </a:lnTo>
                    <a:lnTo>
                      <a:pt x="1348568" y="82924"/>
                    </a:lnTo>
                    <a:lnTo>
                      <a:pt x="1348568" y="82924"/>
                    </a:lnTo>
                    <a:lnTo>
                      <a:pt x="1330509" y="81839"/>
                    </a:lnTo>
                    <a:lnTo>
                      <a:pt x="1330509" y="81839"/>
                    </a:lnTo>
                    <a:lnTo>
                      <a:pt x="1318337" y="81096"/>
                    </a:lnTo>
                    <a:lnTo>
                      <a:pt x="1318337" y="81096"/>
                    </a:lnTo>
                    <a:lnTo>
                      <a:pt x="1303192" y="80124"/>
                    </a:lnTo>
                    <a:lnTo>
                      <a:pt x="1303192" y="80124"/>
                    </a:lnTo>
                    <a:lnTo>
                      <a:pt x="1288104" y="79210"/>
                    </a:lnTo>
                    <a:lnTo>
                      <a:pt x="1288104" y="79210"/>
                    </a:lnTo>
                    <a:lnTo>
                      <a:pt x="1270044" y="78124"/>
                    </a:lnTo>
                    <a:lnTo>
                      <a:pt x="1270044" y="78124"/>
                    </a:lnTo>
                    <a:lnTo>
                      <a:pt x="1257871" y="77381"/>
                    </a:lnTo>
                    <a:lnTo>
                      <a:pt x="1257871" y="77381"/>
                    </a:lnTo>
                    <a:lnTo>
                      <a:pt x="1242727" y="76410"/>
                    </a:lnTo>
                    <a:lnTo>
                      <a:pt x="1242727" y="76410"/>
                    </a:lnTo>
                    <a:lnTo>
                      <a:pt x="1224668" y="75324"/>
                    </a:lnTo>
                    <a:lnTo>
                      <a:pt x="1224668" y="75324"/>
                    </a:lnTo>
                    <a:lnTo>
                      <a:pt x="1212495" y="74581"/>
                    </a:lnTo>
                    <a:lnTo>
                      <a:pt x="1212495"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4"/>
                    </a:lnTo>
                    <a:lnTo>
                      <a:pt x="1136885" y="69894"/>
                    </a:lnTo>
                    <a:lnTo>
                      <a:pt x="1121798" y="68980"/>
                    </a:lnTo>
                    <a:lnTo>
                      <a:pt x="1121798" y="68980"/>
                    </a:lnTo>
                    <a:lnTo>
                      <a:pt x="1106653" y="68066"/>
                    </a:lnTo>
                    <a:lnTo>
                      <a:pt x="1106653" y="68066"/>
                    </a:lnTo>
                    <a:lnTo>
                      <a:pt x="1091565" y="67151"/>
                    </a:lnTo>
                    <a:lnTo>
                      <a:pt x="1091565" y="67151"/>
                    </a:lnTo>
                    <a:lnTo>
                      <a:pt x="1076420" y="66179"/>
                    </a:lnTo>
                    <a:lnTo>
                      <a:pt x="1076420" y="66179"/>
                    </a:lnTo>
                    <a:lnTo>
                      <a:pt x="1061332" y="65265"/>
                    </a:lnTo>
                    <a:lnTo>
                      <a:pt x="1061332" y="65265"/>
                    </a:lnTo>
                    <a:lnTo>
                      <a:pt x="1046188" y="64351"/>
                    </a:lnTo>
                    <a:lnTo>
                      <a:pt x="1046188" y="64351"/>
                    </a:lnTo>
                    <a:lnTo>
                      <a:pt x="1031101" y="63436"/>
                    </a:lnTo>
                    <a:lnTo>
                      <a:pt x="1031101" y="63436"/>
                    </a:lnTo>
                    <a:lnTo>
                      <a:pt x="1013041" y="62293"/>
                    </a:lnTo>
                    <a:lnTo>
                      <a:pt x="1013041" y="62293"/>
                    </a:lnTo>
                    <a:lnTo>
                      <a:pt x="1000868" y="61550"/>
                    </a:lnTo>
                    <a:lnTo>
                      <a:pt x="1000868" y="61550"/>
                    </a:lnTo>
                    <a:lnTo>
                      <a:pt x="985723" y="60636"/>
                    </a:lnTo>
                    <a:lnTo>
                      <a:pt x="985723" y="60636"/>
                    </a:lnTo>
                    <a:lnTo>
                      <a:pt x="970635" y="59721"/>
                    </a:lnTo>
                    <a:lnTo>
                      <a:pt x="970635" y="59665"/>
                    </a:lnTo>
                    <a:lnTo>
                      <a:pt x="955491" y="58750"/>
                    </a:lnTo>
                    <a:lnTo>
                      <a:pt x="955491" y="58750"/>
                    </a:lnTo>
                    <a:lnTo>
                      <a:pt x="940404" y="57836"/>
                    </a:lnTo>
                    <a:lnTo>
                      <a:pt x="940404" y="57836"/>
                    </a:lnTo>
                    <a:lnTo>
                      <a:pt x="925259" y="56921"/>
                    </a:lnTo>
                    <a:lnTo>
                      <a:pt x="925259" y="56921"/>
                    </a:lnTo>
                    <a:lnTo>
                      <a:pt x="910171" y="55950"/>
                    </a:lnTo>
                    <a:lnTo>
                      <a:pt x="910171" y="55950"/>
                    </a:lnTo>
                    <a:lnTo>
                      <a:pt x="895026" y="55035"/>
                    </a:lnTo>
                    <a:lnTo>
                      <a:pt x="895026" y="55035"/>
                    </a:lnTo>
                    <a:lnTo>
                      <a:pt x="879938" y="54121"/>
                    </a:lnTo>
                    <a:lnTo>
                      <a:pt x="879938" y="54121"/>
                    </a:lnTo>
                    <a:lnTo>
                      <a:pt x="864794" y="53207"/>
                    </a:lnTo>
                    <a:lnTo>
                      <a:pt x="864794" y="53207"/>
                    </a:lnTo>
                    <a:lnTo>
                      <a:pt x="849707" y="52235"/>
                    </a:lnTo>
                    <a:lnTo>
                      <a:pt x="849707" y="52235"/>
                    </a:lnTo>
                    <a:lnTo>
                      <a:pt x="834562" y="51321"/>
                    </a:lnTo>
                    <a:lnTo>
                      <a:pt x="834562" y="51321"/>
                    </a:lnTo>
                    <a:lnTo>
                      <a:pt x="819474" y="50406"/>
                    </a:lnTo>
                    <a:lnTo>
                      <a:pt x="819474" y="50406"/>
                    </a:lnTo>
                    <a:lnTo>
                      <a:pt x="804329" y="49492"/>
                    </a:lnTo>
                    <a:lnTo>
                      <a:pt x="804329" y="49492"/>
                    </a:lnTo>
                    <a:lnTo>
                      <a:pt x="789241" y="48520"/>
                    </a:lnTo>
                    <a:lnTo>
                      <a:pt x="789241" y="48520"/>
                    </a:lnTo>
                    <a:lnTo>
                      <a:pt x="774097" y="47606"/>
                    </a:lnTo>
                    <a:lnTo>
                      <a:pt x="774097" y="47606"/>
                    </a:lnTo>
                    <a:lnTo>
                      <a:pt x="759009" y="46691"/>
                    </a:lnTo>
                    <a:lnTo>
                      <a:pt x="759009" y="46691"/>
                    </a:lnTo>
                    <a:lnTo>
                      <a:pt x="743865" y="45777"/>
                    </a:lnTo>
                    <a:lnTo>
                      <a:pt x="743865" y="45777"/>
                    </a:lnTo>
                    <a:lnTo>
                      <a:pt x="728777" y="44805"/>
                    </a:lnTo>
                    <a:lnTo>
                      <a:pt x="728777" y="44805"/>
                    </a:lnTo>
                    <a:lnTo>
                      <a:pt x="713632" y="43891"/>
                    </a:lnTo>
                    <a:lnTo>
                      <a:pt x="713632" y="43891"/>
                    </a:lnTo>
                    <a:lnTo>
                      <a:pt x="698487" y="42977"/>
                    </a:lnTo>
                    <a:lnTo>
                      <a:pt x="698487" y="42977"/>
                    </a:lnTo>
                    <a:lnTo>
                      <a:pt x="683399" y="42005"/>
                    </a:lnTo>
                    <a:lnTo>
                      <a:pt x="683399" y="42005"/>
                    </a:lnTo>
                    <a:lnTo>
                      <a:pt x="668255" y="41091"/>
                    </a:lnTo>
                    <a:lnTo>
                      <a:pt x="668255" y="41091"/>
                    </a:lnTo>
                    <a:lnTo>
                      <a:pt x="653168" y="40176"/>
                    </a:lnTo>
                    <a:lnTo>
                      <a:pt x="653168" y="40176"/>
                    </a:lnTo>
                    <a:lnTo>
                      <a:pt x="638023" y="39262"/>
                    </a:lnTo>
                    <a:lnTo>
                      <a:pt x="638023" y="39262"/>
                    </a:lnTo>
                    <a:lnTo>
                      <a:pt x="622935" y="38290"/>
                    </a:lnTo>
                    <a:lnTo>
                      <a:pt x="622935" y="38290"/>
                    </a:lnTo>
                    <a:lnTo>
                      <a:pt x="607790" y="37376"/>
                    </a:lnTo>
                    <a:lnTo>
                      <a:pt x="607790" y="37376"/>
                    </a:lnTo>
                    <a:lnTo>
                      <a:pt x="589788" y="36290"/>
                    </a:lnTo>
                    <a:lnTo>
                      <a:pt x="589788" y="36290"/>
                    </a:lnTo>
                    <a:lnTo>
                      <a:pt x="577558" y="35547"/>
                    </a:lnTo>
                    <a:lnTo>
                      <a:pt x="577558" y="35547"/>
                    </a:lnTo>
                    <a:lnTo>
                      <a:pt x="562471" y="34576"/>
                    </a:lnTo>
                    <a:lnTo>
                      <a:pt x="562471" y="34576"/>
                    </a:lnTo>
                    <a:lnTo>
                      <a:pt x="544411" y="33490"/>
                    </a:lnTo>
                    <a:lnTo>
                      <a:pt x="544411" y="33490"/>
                    </a:lnTo>
                    <a:lnTo>
                      <a:pt x="532238" y="32747"/>
                    </a:lnTo>
                    <a:lnTo>
                      <a:pt x="532238" y="32747"/>
                    </a:lnTo>
                    <a:lnTo>
                      <a:pt x="517093" y="31833"/>
                    </a:lnTo>
                    <a:lnTo>
                      <a:pt x="517093" y="31833"/>
                    </a:lnTo>
                    <a:lnTo>
                      <a:pt x="502005" y="30861"/>
                    </a:lnTo>
                    <a:lnTo>
                      <a:pt x="502005" y="30861"/>
                    </a:lnTo>
                    <a:lnTo>
                      <a:pt x="486861" y="29947"/>
                    </a:lnTo>
                    <a:lnTo>
                      <a:pt x="486861" y="29947"/>
                    </a:lnTo>
                    <a:lnTo>
                      <a:pt x="471774" y="29032"/>
                    </a:lnTo>
                    <a:lnTo>
                      <a:pt x="471774" y="29032"/>
                    </a:lnTo>
                    <a:lnTo>
                      <a:pt x="456629" y="28118"/>
                    </a:lnTo>
                    <a:lnTo>
                      <a:pt x="456629" y="28118"/>
                    </a:lnTo>
                    <a:lnTo>
                      <a:pt x="441541" y="27146"/>
                    </a:lnTo>
                    <a:lnTo>
                      <a:pt x="441541" y="27146"/>
                    </a:lnTo>
                    <a:lnTo>
                      <a:pt x="426396" y="26232"/>
                    </a:lnTo>
                    <a:lnTo>
                      <a:pt x="426396" y="26232"/>
                    </a:lnTo>
                    <a:lnTo>
                      <a:pt x="411308" y="25317"/>
                    </a:lnTo>
                    <a:lnTo>
                      <a:pt x="411308" y="25317"/>
                    </a:lnTo>
                    <a:lnTo>
                      <a:pt x="396164" y="24346"/>
                    </a:lnTo>
                    <a:lnTo>
                      <a:pt x="396164" y="24346"/>
                    </a:lnTo>
                    <a:lnTo>
                      <a:pt x="381077" y="23431"/>
                    </a:lnTo>
                    <a:lnTo>
                      <a:pt x="381077" y="23431"/>
                    </a:lnTo>
                    <a:lnTo>
                      <a:pt x="365932" y="22517"/>
                    </a:lnTo>
                    <a:lnTo>
                      <a:pt x="365932" y="22517"/>
                    </a:lnTo>
                    <a:lnTo>
                      <a:pt x="350844" y="21603"/>
                    </a:lnTo>
                    <a:lnTo>
                      <a:pt x="350844" y="21603"/>
                    </a:lnTo>
                    <a:lnTo>
                      <a:pt x="335699" y="20631"/>
                    </a:lnTo>
                    <a:lnTo>
                      <a:pt x="335699" y="20631"/>
                    </a:lnTo>
                    <a:lnTo>
                      <a:pt x="320611" y="19716"/>
                    </a:lnTo>
                    <a:lnTo>
                      <a:pt x="320611" y="19716"/>
                    </a:lnTo>
                    <a:lnTo>
                      <a:pt x="305467" y="18802"/>
                    </a:lnTo>
                    <a:lnTo>
                      <a:pt x="305467" y="18802"/>
                    </a:lnTo>
                    <a:lnTo>
                      <a:pt x="290379" y="17888"/>
                    </a:lnTo>
                    <a:lnTo>
                      <a:pt x="290379" y="17888"/>
                    </a:lnTo>
                    <a:lnTo>
                      <a:pt x="275234" y="16916"/>
                    </a:lnTo>
                    <a:lnTo>
                      <a:pt x="275234" y="16916"/>
                    </a:lnTo>
                    <a:lnTo>
                      <a:pt x="260147" y="16002"/>
                    </a:lnTo>
                    <a:lnTo>
                      <a:pt x="260147" y="16002"/>
                    </a:lnTo>
                    <a:lnTo>
                      <a:pt x="245002" y="15087"/>
                    </a:lnTo>
                    <a:lnTo>
                      <a:pt x="245002" y="15087"/>
                    </a:lnTo>
                    <a:lnTo>
                      <a:pt x="229914" y="14173"/>
                    </a:lnTo>
                    <a:lnTo>
                      <a:pt x="229914" y="14173"/>
                    </a:lnTo>
                    <a:lnTo>
                      <a:pt x="214770" y="13202"/>
                    </a:lnTo>
                    <a:lnTo>
                      <a:pt x="214770" y="13202"/>
                    </a:lnTo>
                    <a:lnTo>
                      <a:pt x="199682" y="12287"/>
                    </a:lnTo>
                    <a:lnTo>
                      <a:pt x="199682" y="12287"/>
                    </a:lnTo>
                    <a:lnTo>
                      <a:pt x="184537" y="11373"/>
                    </a:lnTo>
                    <a:lnTo>
                      <a:pt x="184537" y="11373"/>
                    </a:lnTo>
                    <a:lnTo>
                      <a:pt x="166478" y="10230"/>
                    </a:lnTo>
                    <a:lnTo>
                      <a:pt x="166478" y="10230"/>
                    </a:lnTo>
                    <a:lnTo>
                      <a:pt x="154305" y="9487"/>
                    </a:lnTo>
                    <a:lnTo>
                      <a:pt x="154305" y="9487"/>
                    </a:lnTo>
                    <a:lnTo>
                      <a:pt x="139160" y="8573"/>
                    </a:lnTo>
                    <a:lnTo>
                      <a:pt x="139160" y="8573"/>
                    </a:lnTo>
                    <a:lnTo>
                      <a:pt x="121158" y="7487"/>
                    </a:lnTo>
                    <a:lnTo>
                      <a:pt x="121158" y="7487"/>
                    </a:lnTo>
                    <a:lnTo>
                      <a:pt x="108928" y="6686"/>
                    </a:lnTo>
                    <a:lnTo>
                      <a:pt x="108928" y="6686"/>
                    </a:lnTo>
                    <a:lnTo>
                      <a:pt x="93840" y="5772"/>
                    </a:lnTo>
                    <a:lnTo>
                      <a:pt x="93840" y="5772"/>
                    </a:lnTo>
                    <a:lnTo>
                      <a:pt x="78696" y="4858"/>
                    </a:lnTo>
                    <a:lnTo>
                      <a:pt x="78696" y="4858"/>
                    </a:lnTo>
                    <a:lnTo>
                      <a:pt x="63608" y="3943"/>
                    </a:lnTo>
                    <a:lnTo>
                      <a:pt x="63608" y="3943"/>
                    </a:lnTo>
                    <a:lnTo>
                      <a:pt x="48463" y="2972"/>
                    </a:lnTo>
                    <a:lnTo>
                      <a:pt x="48463" y="2972"/>
                    </a:lnTo>
                    <a:lnTo>
                      <a:pt x="33375" y="2057"/>
                    </a:lnTo>
                    <a:lnTo>
                      <a:pt x="33375" y="2057"/>
                    </a:lnTo>
                    <a:lnTo>
                      <a:pt x="18231" y="1143"/>
                    </a:lnTo>
                    <a:lnTo>
                      <a:pt x="18231" y="1143"/>
                    </a:lnTo>
                    <a:lnTo>
                      <a:pt x="228" y="0"/>
                    </a:lnTo>
                    <a:lnTo>
                      <a:pt x="0" y="3715"/>
                    </a:lnTo>
                    <a:lnTo>
                      <a:pt x="15088" y="4686"/>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65"/>
              <p:cNvSpPr/>
              <p:nvPr/>
            </p:nvSpPr>
            <p:spPr>
              <a:xfrm rot="-189766">
                <a:off x="6685383" y="5448067"/>
                <a:ext cx="1514817" cy="96869"/>
              </a:xfrm>
              <a:custGeom>
                <a:rect b="b" l="l" r="r" t="t"/>
                <a:pathLst>
                  <a:path extrusionOk="0" h="96869" w="1514817">
                    <a:moveTo>
                      <a:pt x="15087" y="4629"/>
                    </a:moveTo>
                    <a:lnTo>
                      <a:pt x="30232" y="5601"/>
                    </a:lnTo>
                    <a:lnTo>
                      <a:pt x="30232" y="5601"/>
                    </a:lnTo>
                    <a:lnTo>
                      <a:pt x="45320" y="6515"/>
                    </a:lnTo>
                    <a:lnTo>
                      <a:pt x="45320" y="6515"/>
                    </a:lnTo>
                    <a:lnTo>
                      <a:pt x="60464" y="7429"/>
                    </a:lnTo>
                    <a:lnTo>
                      <a:pt x="60464" y="7429"/>
                    </a:lnTo>
                    <a:lnTo>
                      <a:pt x="75552" y="8344"/>
                    </a:lnTo>
                    <a:lnTo>
                      <a:pt x="75552" y="8344"/>
                    </a:lnTo>
                    <a:lnTo>
                      <a:pt x="90697" y="9315"/>
                    </a:lnTo>
                    <a:lnTo>
                      <a:pt x="90697" y="9315"/>
                    </a:lnTo>
                    <a:lnTo>
                      <a:pt x="105784" y="10230"/>
                    </a:lnTo>
                    <a:lnTo>
                      <a:pt x="105784" y="10230"/>
                    </a:lnTo>
                    <a:lnTo>
                      <a:pt x="120929" y="11144"/>
                    </a:lnTo>
                    <a:lnTo>
                      <a:pt x="120929" y="11144"/>
                    </a:lnTo>
                    <a:lnTo>
                      <a:pt x="136017" y="12059"/>
                    </a:lnTo>
                    <a:lnTo>
                      <a:pt x="136017" y="12059"/>
                    </a:lnTo>
                    <a:lnTo>
                      <a:pt x="151161" y="13030"/>
                    </a:lnTo>
                    <a:lnTo>
                      <a:pt x="151161" y="13030"/>
                    </a:lnTo>
                    <a:lnTo>
                      <a:pt x="166249" y="13945"/>
                    </a:lnTo>
                    <a:lnTo>
                      <a:pt x="166249" y="13945"/>
                    </a:lnTo>
                    <a:lnTo>
                      <a:pt x="181394" y="14859"/>
                    </a:lnTo>
                    <a:lnTo>
                      <a:pt x="181394" y="14859"/>
                    </a:lnTo>
                    <a:lnTo>
                      <a:pt x="199453" y="16002"/>
                    </a:lnTo>
                    <a:lnTo>
                      <a:pt x="199453" y="16002"/>
                    </a:lnTo>
                    <a:lnTo>
                      <a:pt x="211626" y="16745"/>
                    </a:lnTo>
                    <a:lnTo>
                      <a:pt x="211626" y="16745"/>
                    </a:lnTo>
                    <a:lnTo>
                      <a:pt x="226714" y="17660"/>
                    </a:lnTo>
                    <a:lnTo>
                      <a:pt x="226714" y="17660"/>
                    </a:lnTo>
                    <a:lnTo>
                      <a:pt x="241859" y="18574"/>
                    </a:lnTo>
                    <a:lnTo>
                      <a:pt x="241859" y="18574"/>
                    </a:lnTo>
                    <a:lnTo>
                      <a:pt x="257003" y="19546"/>
                    </a:lnTo>
                    <a:lnTo>
                      <a:pt x="257003" y="19546"/>
                    </a:lnTo>
                    <a:lnTo>
                      <a:pt x="272091" y="20460"/>
                    </a:lnTo>
                    <a:lnTo>
                      <a:pt x="272091" y="20460"/>
                    </a:lnTo>
                    <a:lnTo>
                      <a:pt x="287236" y="21374"/>
                    </a:lnTo>
                    <a:lnTo>
                      <a:pt x="287236" y="21374"/>
                    </a:lnTo>
                    <a:lnTo>
                      <a:pt x="302323" y="22289"/>
                    </a:lnTo>
                    <a:lnTo>
                      <a:pt x="302323" y="22289"/>
                    </a:lnTo>
                    <a:lnTo>
                      <a:pt x="317468" y="23260"/>
                    </a:lnTo>
                    <a:lnTo>
                      <a:pt x="317468" y="23260"/>
                    </a:lnTo>
                    <a:lnTo>
                      <a:pt x="332556" y="24175"/>
                    </a:lnTo>
                    <a:lnTo>
                      <a:pt x="332556" y="24175"/>
                    </a:lnTo>
                    <a:lnTo>
                      <a:pt x="347700" y="25089"/>
                    </a:lnTo>
                    <a:lnTo>
                      <a:pt x="347700" y="25089"/>
                    </a:lnTo>
                    <a:lnTo>
                      <a:pt x="362788" y="26003"/>
                    </a:lnTo>
                    <a:lnTo>
                      <a:pt x="362788" y="26003"/>
                    </a:lnTo>
                    <a:lnTo>
                      <a:pt x="377933" y="26975"/>
                    </a:lnTo>
                    <a:lnTo>
                      <a:pt x="377933" y="26975"/>
                    </a:lnTo>
                    <a:lnTo>
                      <a:pt x="393021" y="27889"/>
                    </a:lnTo>
                    <a:lnTo>
                      <a:pt x="393021" y="27889"/>
                    </a:lnTo>
                    <a:lnTo>
                      <a:pt x="411080" y="28975"/>
                    </a:lnTo>
                    <a:lnTo>
                      <a:pt x="411080" y="28975"/>
                    </a:lnTo>
                    <a:lnTo>
                      <a:pt x="423253" y="29775"/>
                    </a:lnTo>
                    <a:lnTo>
                      <a:pt x="423253" y="29775"/>
                    </a:lnTo>
                    <a:lnTo>
                      <a:pt x="438397" y="30690"/>
                    </a:lnTo>
                    <a:lnTo>
                      <a:pt x="438397" y="30690"/>
                    </a:lnTo>
                    <a:lnTo>
                      <a:pt x="453485" y="31604"/>
                    </a:lnTo>
                    <a:lnTo>
                      <a:pt x="453485" y="31604"/>
                    </a:lnTo>
                    <a:lnTo>
                      <a:pt x="468630" y="32518"/>
                    </a:lnTo>
                    <a:lnTo>
                      <a:pt x="468630" y="32518"/>
                    </a:lnTo>
                    <a:lnTo>
                      <a:pt x="483718" y="33490"/>
                    </a:lnTo>
                    <a:lnTo>
                      <a:pt x="483718" y="33490"/>
                    </a:lnTo>
                    <a:lnTo>
                      <a:pt x="498862" y="34404"/>
                    </a:lnTo>
                    <a:lnTo>
                      <a:pt x="498862" y="34404"/>
                    </a:lnTo>
                    <a:lnTo>
                      <a:pt x="513950" y="35319"/>
                    </a:lnTo>
                    <a:lnTo>
                      <a:pt x="513950" y="35319"/>
                    </a:lnTo>
                    <a:lnTo>
                      <a:pt x="529094" y="36233"/>
                    </a:lnTo>
                    <a:lnTo>
                      <a:pt x="529094" y="36233"/>
                    </a:lnTo>
                    <a:lnTo>
                      <a:pt x="544182" y="37205"/>
                    </a:lnTo>
                    <a:lnTo>
                      <a:pt x="544182" y="37205"/>
                    </a:lnTo>
                    <a:lnTo>
                      <a:pt x="559327" y="38119"/>
                    </a:lnTo>
                    <a:lnTo>
                      <a:pt x="559327" y="38119"/>
                    </a:lnTo>
                    <a:lnTo>
                      <a:pt x="574415" y="39034"/>
                    </a:lnTo>
                    <a:lnTo>
                      <a:pt x="574415" y="39034"/>
                    </a:lnTo>
                    <a:lnTo>
                      <a:pt x="589559" y="39948"/>
                    </a:lnTo>
                    <a:lnTo>
                      <a:pt x="589559" y="39948"/>
                    </a:lnTo>
                    <a:lnTo>
                      <a:pt x="604647" y="40920"/>
                    </a:lnTo>
                    <a:lnTo>
                      <a:pt x="604647" y="40920"/>
                    </a:lnTo>
                    <a:lnTo>
                      <a:pt x="619792" y="41834"/>
                    </a:lnTo>
                    <a:lnTo>
                      <a:pt x="619792" y="41834"/>
                    </a:lnTo>
                    <a:lnTo>
                      <a:pt x="634879" y="42748"/>
                    </a:lnTo>
                    <a:lnTo>
                      <a:pt x="634879" y="42748"/>
                    </a:lnTo>
                    <a:lnTo>
                      <a:pt x="650024" y="43663"/>
                    </a:lnTo>
                    <a:lnTo>
                      <a:pt x="650024" y="43663"/>
                    </a:lnTo>
                    <a:lnTo>
                      <a:pt x="668026" y="44806"/>
                    </a:lnTo>
                    <a:lnTo>
                      <a:pt x="668026" y="44806"/>
                    </a:lnTo>
                    <a:lnTo>
                      <a:pt x="680257" y="45549"/>
                    </a:lnTo>
                    <a:lnTo>
                      <a:pt x="680257" y="45549"/>
                    </a:lnTo>
                    <a:lnTo>
                      <a:pt x="695344" y="46463"/>
                    </a:lnTo>
                    <a:lnTo>
                      <a:pt x="695344" y="46463"/>
                    </a:lnTo>
                    <a:lnTo>
                      <a:pt x="710489" y="47434"/>
                    </a:lnTo>
                    <a:lnTo>
                      <a:pt x="710489" y="47434"/>
                    </a:lnTo>
                    <a:lnTo>
                      <a:pt x="725576" y="48349"/>
                    </a:lnTo>
                    <a:lnTo>
                      <a:pt x="725576" y="48349"/>
                    </a:lnTo>
                    <a:lnTo>
                      <a:pt x="740721" y="49263"/>
                    </a:lnTo>
                    <a:lnTo>
                      <a:pt x="740721" y="49263"/>
                    </a:lnTo>
                    <a:lnTo>
                      <a:pt x="755809" y="50178"/>
                    </a:lnTo>
                    <a:lnTo>
                      <a:pt x="755809" y="50178"/>
                    </a:lnTo>
                    <a:lnTo>
                      <a:pt x="770954" y="51149"/>
                    </a:lnTo>
                    <a:lnTo>
                      <a:pt x="770954" y="51149"/>
                    </a:lnTo>
                    <a:lnTo>
                      <a:pt x="786098" y="52064"/>
                    </a:lnTo>
                    <a:lnTo>
                      <a:pt x="786098" y="52064"/>
                    </a:lnTo>
                    <a:lnTo>
                      <a:pt x="801186" y="52978"/>
                    </a:lnTo>
                    <a:lnTo>
                      <a:pt x="801186" y="52978"/>
                    </a:lnTo>
                    <a:lnTo>
                      <a:pt x="816330" y="53892"/>
                    </a:lnTo>
                    <a:lnTo>
                      <a:pt x="816330" y="53892"/>
                    </a:lnTo>
                    <a:lnTo>
                      <a:pt x="834333" y="55035"/>
                    </a:lnTo>
                    <a:lnTo>
                      <a:pt x="834333" y="55035"/>
                    </a:lnTo>
                    <a:lnTo>
                      <a:pt x="846563" y="55778"/>
                    </a:lnTo>
                    <a:lnTo>
                      <a:pt x="846563" y="55778"/>
                    </a:lnTo>
                    <a:lnTo>
                      <a:pt x="864565" y="56864"/>
                    </a:lnTo>
                    <a:lnTo>
                      <a:pt x="864565" y="56864"/>
                    </a:lnTo>
                    <a:lnTo>
                      <a:pt x="879710" y="57836"/>
                    </a:lnTo>
                    <a:lnTo>
                      <a:pt x="879710" y="57836"/>
                    </a:lnTo>
                    <a:lnTo>
                      <a:pt x="891883" y="58579"/>
                    </a:lnTo>
                    <a:lnTo>
                      <a:pt x="891883" y="58579"/>
                    </a:lnTo>
                    <a:lnTo>
                      <a:pt x="907027" y="59493"/>
                    </a:lnTo>
                    <a:lnTo>
                      <a:pt x="907027" y="59493"/>
                    </a:lnTo>
                    <a:lnTo>
                      <a:pt x="925030" y="60579"/>
                    </a:lnTo>
                    <a:lnTo>
                      <a:pt x="925030" y="60579"/>
                    </a:lnTo>
                    <a:lnTo>
                      <a:pt x="937260" y="61379"/>
                    </a:lnTo>
                    <a:lnTo>
                      <a:pt x="937260" y="61379"/>
                    </a:lnTo>
                    <a:lnTo>
                      <a:pt x="952348" y="62294"/>
                    </a:lnTo>
                    <a:lnTo>
                      <a:pt x="952348" y="62294"/>
                    </a:lnTo>
                    <a:lnTo>
                      <a:pt x="967492" y="63208"/>
                    </a:lnTo>
                    <a:lnTo>
                      <a:pt x="967492" y="63208"/>
                    </a:lnTo>
                    <a:lnTo>
                      <a:pt x="982580" y="64122"/>
                    </a:lnTo>
                    <a:lnTo>
                      <a:pt x="982580" y="64122"/>
                    </a:lnTo>
                    <a:lnTo>
                      <a:pt x="997724" y="65094"/>
                    </a:lnTo>
                    <a:lnTo>
                      <a:pt x="997724" y="65094"/>
                    </a:lnTo>
                    <a:lnTo>
                      <a:pt x="1012812" y="66008"/>
                    </a:lnTo>
                    <a:lnTo>
                      <a:pt x="1012812" y="66008"/>
                    </a:lnTo>
                    <a:lnTo>
                      <a:pt x="1027957" y="66923"/>
                    </a:lnTo>
                    <a:lnTo>
                      <a:pt x="1027957" y="66923"/>
                    </a:lnTo>
                    <a:lnTo>
                      <a:pt x="1043045" y="67837"/>
                    </a:lnTo>
                    <a:lnTo>
                      <a:pt x="1043045" y="67837"/>
                    </a:lnTo>
                    <a:lnTo>
                      <a:pt x="1058189" y="68809"/>
                    </a:lnTo>
                    <a:lnTo>
                      <a:pt x="1058189" y="68809"/>
                    </a:lnTo>
                    <a:lnTo>
                      <a:pt x="1073277" y="69723"/>
                    </a:lnTo>
                    <a:lnTo>
                      <a:pt x="1073277" y="69723"/>
                    </a:lnTo>
                    <a:lnTo>
                      <a:pt x="1088422" y="70638"/>
                    </a:lnTo>
                    <a:lnTo>
                      <a:pt x="1088422" y="70638"/>
                    </a:lnTo>
                    <a:lnTo>
                      <a:pt x="1103509" y="71552"/>
                    </a:lnTo>
                    <a:lnTo>
                      <a:pt x="1103509" y="71552"/>
                    </a:lnTo>
                    <a:lnTo>
                      <a:pt x="1118654" y="72523"/>
                    </a:lnTo>
                    <a:lnTo>
                      <a:pt x="1118654" y="72523"/>
                    </a:lnTo>
                    <a:lnTo>
                      <a:pt x="1133742" y="73438"/>
                    </a:lnTo>
                    <a:lnTo>
                      <a:pt x="1133742" y="73438"/>
                    </a:lnTo>
                    <a:lnTo>
                      <a:pt x="1148887" y="74352"/>
                    </a:lnTo>
                    <a:lnTo>
                      <a:pt x="1148887" y="74352"/>
                    </a:lnTo>
                    <a:lnTo>
                      <a:pt x="1163974" y="75267"/>
                    </a:lnTo>
                    <a:lnTo>
                      <a:pt x="1163974" y="75267"/>
                    </a:lnTo>
                    <a:lnTo>
                      <a:pt x="1179119" y="76238"/>
                    </a:lnTo>
                    <a:lnTo>
                      <a:pt x="1179119" y="76238"/>
                    </a:lnTo>
                    <a:lnTo>
                      <a:pt x="1194206" y="77153"/>
                    </a:lnTo>
                    <a:lnTo>
                      <a:pt x="1194206" y="77153"/>
                    </a:lnTo>
                    <a:lnTo>
                      <a:pt x="1212266" y="78238"/>
                    </a:lnTo>
                    <a:lnTo>
                      <a:pt x="1212266" y="78238"/>
                    </a:lnTo>
                    <a:lnTo>
                      <a:pt x="1224439" y="79039"/>
                    </a:lnTo>
                    <a:lnTo>
                      <a:pt x="1224439" y="79039"/>
                    </a:lnTo>
                    <a:lnTo>
                      <a:pt x="1239584" y="79953"/>
                    </a:lnTo>
                    <a:lnTo>
                      <a:pt x="1239584" y="79953"/>
                    </a:lnTo>
                    <a:lnTo>
                      <a:pt x="1254671" y="80867"/>
                    </a:lnTo>
                    <a:lnTo>
                      <a:pt x="1254671" y="80867"/>
                    </a:lnTo>
                    <a:lnTo>
                      <a:pt x="1272730" y="81953"/>
                    </a:lnTo>
                    <a:lnTo>
                      <a:pt x="1272730" y="81953"/>
                    </a:lnTo>
                    <a:lnTo>
                      <a:pt x="1284903" y="82753"/>
                    </a:lnTo>
                    <a:lnTo>
                      <a:pt x="1284903" y="82753"/>
                    </a:lnTo>
                    <a:lnTo>
                      <a:pt x="1302963" y="83839"/>
                    </a:lnTo>
                    <a:lnTo>
                      <a:pt x="1302963" y="83839"/>
                    </a:lnTo>
                    <a:lnTo>
                      <a:pt x="1315193" y="84582"/>
                    </a:lnTo>
                    <a:lnTo>
                      <a:pt x="1315193" y="84582"/>
                    </a:lnTo>
                    <a:lnTo>
                      <a:pt x="1333195" y="85725"/>
                    </a:lnTo>
                    <a:lnTo>
                      <a:pt x="1333195" y="85725"/>
                    </a:lnTo>
                    <a:lnTo>
                      <a:pt x="1348340" y="86640"/>
                    </a:lnTo>
                    <a:lnTo>
                      <a:pt x="1348340" y="86640"/>
                    </a:lnTo>
                    <a:lnTo>
                      <a:pt x="1360513" y="87383"/>
                    </a:lnTo>
                    <a:lnTo>
                      <a:pt x="1360513" y="87383"/>
                    </a:lnTo>
                    <a:lnTo>
                      <a:pt x="1375657" y="88297"/>
                    </a:lnTo>
                    <a:lnTo>
                      <a:pt x="1375657" y="88297"/>
                    </a:lnTo>
                    <a:lnTo>
                      <a:pt x="1393660" y="89440"/>
                    </a:lnTo>
                    <a:lnTo>
                      <a:pt x="1393660" y="89440"/>
                    </a:lnTo>
                    <a:lnTo>
                      <a:pt x="1405890" y="90183"/>
                    </a:lnTo>
                    <a:lnTo>
                      <a:pt x="1405890" y="90183"/>
                    </a:lnTo>
                    <a:lnTo>
                      <a:pt x="1420978" y="91097"/>
                    </a:lnTo>
                    <a:lnTo>
                      <a:pt x="1420978" y="91097"/>
                    </a:lnTo>
                    <a:lnTo>
                      <a:pt x="1436122" y="92012"/>
                    </a:lnTo>
                    <a:lnTo>
                      <a:pt x="1436122" y="92012"/>
                    </a:lnTo>
                    <a:lnTo>
                      <a:pt x="1451210" y="92926"/>
                    </a:lnTo>
                    <a:lnTo>
                      <a:pt x="1451210" y="92926"/>
                    </a:lnTo>
                    <a:lnTo>
                      <a:pt x="1466355" y="93897"/>
                    </a:lnTo>
                    <a:lnTo>
                      <a:pt x="1466355" y="93897"/>
                    </a:lnTo>
                    <a:lnTo>
                      <a:pt x="1481442" y="94812"/>
                    </a:lnTo>
                    <a:lnTo>
                      <a:pt x="1481442" y="94812"/>
                    </a:lnTo>
                    <a:lnTo>
                      <a:pt x="1499502" y="95898"/>
                    </a:lnTo>
                    <a:lnTo>
                      <a:pt x="1499502" y="95898"/>
                    </a:lnTo>
                    <a:lnTo>
                      <a:pt x="1514589" y="96869"/>
                    </a:lnTo>
                    <a:lnTo>
                      <a:pt x="1514818" y="93154"/>
                    </a:lnTo>
                    <a:lnTo>
                      <a:pt x="1499730" y="92240"/>
                    </a:lnTo>
                    <a:lnTo>
                      <a:pt x="1499730" y="92240"/>
                    </a:lnTo>
                    <a:lnTo>
                      <a:pt x="1484586" y="91269"/>
                    </a:lnTo>
                    <a:lnTo>
                      <a:pt x="1484586" y="91269"/>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3" y="86640"/>
                    </a:lnTo>
                    <a:lnTo>
                      <a:pt x="1409033" y="86640"/>
                    </a:lnTo>
                    <a:lnTo>
                      <a:pt x="1393889" y="85725"/>
                    </a:lnTo>
                    <a:lnTo>
                      <a:pt x="1393889" y="85725"/>
                    </a:lnTo>
                    <a:lnTo>
                      <a:pt x="1378801" y="84754"/>
                    </a:lnTo>
                    <a:lnTo>
                      <a:pt x="1378801" y="84754"/>
                    </a:lnTo>
                    <a:lnTo>
                      <a:pt x="1360741" y="83668"/>
                    </a:lnTo>
                    <a:lnTo>
                      <a:pt x="1360741" y="83668"/>
                    </a:lnTo>
                    <a:lnTo>
                      <a:pt x="1348568" y="82925"/>
                    </a:lnTo>
                    <a:lnTo>
                      <a:pt x="1348568" y="82925"/>
                    </a:lnTo>
                    <a:lnTo>
                      <a:pt x="1333424" y="82010"/>
                    </a:lnTo>
                    <a:lnTo>
                      <a:pt x="1333424" y="82010"/>
                    </a:lnTo>
                    <a:lnTo>
                      <a:pt x="1315421" y="80867"/>
                    </a:lnTo>
                    <a:lnTo>
                      <a:pt x="1315421" y="80867"/>
                    </a:lnTo>
                    <a:lnTo>
                      <a:pt x="1303192" y="80124"/>
                    </a:lnTo>
                    <a:lnTo>
                      <a:pt x="1303192" y="80124"/>
                    </a:lnTo>
                    <a:lnTo>
                      <a:pt x="1288104" y="79210"/>
                    </a:lnTo>
                    <a:lnTo>
                      <a:pt x="1288104" y="79210"/>
                    </a:lnTo>
                    <a:lnTo>
                      <a:pt x="1272959" y="78296"/>
                    </a:lnTo>
                    <a:lnTo>
                      <a:pt x="1272959" y="78296"/>
                    </a:lnTo>
                    <a:lnTo>
                      <a:pt x="1257871" y="77324"/>
                    </a:lnTo>
                    <a:lnTo>
                      <a:pt x="1257871" y="77324"/>
                    </a:lnTo>
                    <a:lnTo>
                      <a:pt x="1242727" y="76410"/>
                    </a:lnTo>
                    <a:lnTo>
                      <a:pt x="1242727" y="76410"/>
                    </a:lnTo>
                    <a:lnTo>
                      <a:pt x="1227582" y="75495"/>
                    </a:lnTo>
                    <a:lnTo>
                      <a:pt x="1227582" y="75495"/>
                    </a:lnTo>
                    <a:lnTo>
                      <a:pt x="1212494" y="74581"/>
                    </a:lnTo>
                    <a:lnTo>
                      <a:pt x="1212494"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5"/>
                    </a:lnTo>
                    <a:lnTo>
                      <a:pt x="1136885" y="69895"/>
                    </a:lnTo>
                    <a:lnTo>
                      <a:pt x="1121797" y="68980"/>
                    </a:lnTo>
                    <a:lnTo>
                      <a:pt x="1121797" y="68980"/>
                    </a:lnTo>
                    <a:lnTo>
                      <a:pt x="1106653" y="68066"/>
                    </a:lnTo>
                    <a:lnTo>
                      <a:pt x="1106653" y="68066"/>
                    </a:lnTo>
                    <a:lnTo>
                      <a:pt x="1091565" y="67094"/>
                    </a:lnTo>
                    <a:lnTo>
                      <a:pt x="1091565" y="67094"/>
                    </a:lnTo>
                    <a:lnTo>
                      <a:pt x="1076420" y="66180"/>
                    </a:lnTo>
                    <a:lnTo>
                      <a:pt x="1076420" y="66180"/>
                    </a:lnTo>
                    <a:lnTo>
                      <a:pt x="1061332" y="65266"/>
                    </a:lnTo>
                    <a:lnTo>
                      <a:pt x="1061332" y="65266"/>
                    </a:lnTo>
                    <a:lnTo>
                      <a:pt x="1046188" y="64351"/>
                    </a:lnTo>
                    <a:lnTo>
                      <a:pt x="1046188" y="64351"/>
                    </a:lnTo>
                    <a:lnTo>
                      <a:pt x="1031100" y="63380"/>
                    </a:lnTo>
                    <a:lnTo>
                      <a:pt x="1031100" y="63380"/>
                    </a:lnTo>
                    <a:lnTo>
                      <a:pt x="1015956" y="62465"/>
                    </a:lnTo>
                    <a:lnTo>
                      <a:pt x="1015956" y="62465"/>
                    </a:lnTo>
                    <a:lnTo>
                      <a:pt x="1000868" y="61551"/>
                    </a:lnTo>
                    <a:lnTo>
                      <a:pt x="1000868" y="61551"/>
                    </a:lnTo>
                    <a:lnTo>
                      <a:pt x="985723" y="60636"/>
                    </a:lnTo>
                    <a:lnTo>
                      <a:pt x="985723" y="60636"/>
                    </a:lnTo>
                    <a:lnTo>
                      <a:pt x="970635" y="59665"/>
                    </a:lnTo>
                    <a:lnTo>
                      <a:pt x="970635" y="59665"/>
                    </a:lnTo>
                    <a:lnTo>
                      <a:pt x="955491" y="58750"/>
                    </a:lnTo>
                    <a:lnTo>
                      <a:pt x="955491" y="58750"/>
                    </a:lnTo>
                    <a:lnTo>
                      <a:pt x="937488" y="57665"/>
                    </a:lnTo>
                    <a:lnTo>
                      <a:pt x="937488" y="57665"/>
                    </a:lnTo>
                    <a:lnTo>
                      <a:pt x="925259" y="56922"/>
                    </a:lnTo>
                    <a:lnTo>
                      <a:pt x="925259" y="56922"/>
                    </a:lnTo>
                    <a:lnTo>
                      <a:pt x="910171" y="55950"/>
                    </a:lnTo>
                    <a:lnTo>
                      <a:pt x="910171" y="55950"/>
                    </a:lnTo>
                    <a:lnTo>
                      <a:pt x="892111" y="54864"/>
                    </a:lnTo>
                    <a:lnTo>
                      <a:pt x="892111" y="54864"/>
                    </a:lnTo>
                    <a:lnTo>
                      <a:pt x="879938" y="54121"/>
                    </a:lnTo>
                    <a:lnTo>
                      <a:pt x="879938" y="54121"/>
                    </a:lnTo>
                    <a:lnTo>
                      <a:pt x="864794" y="53149"/>
                    </a:lnTo>
                    <a:lnTo>
                      <a:pt x="864794" y="53149"/>
                    </a:lnTo>
                    <a:lnTo>
                      <a:pt x="849706" y="52235"/>
                    </a:lnTo>
                    <a:lnTo>
                      <a:pt x="849706" y="52235"/>
                    </a:lnTo>
                    <a:lnTo>
                      <a:pt x="834562" y="51321"/>
                    </a:lnTo>
                    <a:lnTo>
                      <a:pt x="834562" y="51321"/>
                    </a:lnTo>
                    <a:lnTo>
                      <a:pt x="819474" y="50406"/>
                    </a:lnTo>
                    <a:lnTo>
                      <a:pt x="819474" y="50406"/>
                    </a:lnTo>
                    <a:lnTo>
                      <a:pt x="804329" y="49435"/>
                    </a:lnTo>
                    <a:lnTo>
                      <a:pt x="804329" y="49435"/>
                    </a:lnTo>
                    <a:lnTo>
                      <a:pt x="789241" y="48520"/>
                    </a:lnTo>
                    <a:lnTo>
                      <a:pt x="789241" y="48520"/>
                    </a:lnTo>
                    <a:lnTo>
                      <a:pt x="774097" y="47606"/>
                    </a:lnTo>
                    <a:lnTo>
                      <a:pt x="774097" y="47606"/>
                    </a:lnTo>
                    <a:lnTo>
                      <a:pt x="759009" y="46692"/>
                    </a:lnTo>
                    <a:lnTo>
                      <a:pt x="759009" y="46692"/>
                    </a:lnTo>
                    <a:lnTo>
                      <a:pt x="743864" y="45720"/>
                    </a:lnTo>
                    <a:lnTo>
                      <a:pt x="743864" y="45720"/>
                    </a:lnTo>
                    <a:lnTo>
                      <a:pt x="728777" y="44806"/>
                    </a:lnTo>
                    <a:lnTo>
                      <a:pt x="728777" y="44806"/>
                    </a:lnTo>
                    <a:lnTo>
                      <a:pt x="713632" y="43891"/>
                    </a:lnTo>
                    <a:lnTo>
                      <a:pt x="713632" y="43891"/>
                    </a:lnTo>
                    <a:lnTo>
                      <a:pt x="698487" y="42977"/>
                    </a:lnTo>
                    <a:lnTo>
                      <a:pt x="698487" y="42977"/>
                    </a:lnTo>
                    <a:lnTo>
                      <a:pt x="683399" y="42005"/>
                    </a:lnTo>
                    <a:lnTo>
                      <a:pt x="683399" y="42005"/>
                    </a:lnTo>
                    <a:lnTo>
                      <a:pt x="668255" y="41091"/>
                    </a:lnTo>
                    <a:lnTo>
                      <a:pt x="668255" y="41091"/>
                    </a:lnTo>
                    <a:lnTo>
                      <a:pt x="653167" y="40177"/>
                    </a:lnTo>
                    <a:lnTo>
                      <a:pt x="653167" y="40177"/>
                    </a:lnTo>
                    <a:lnTo>
                      <a:pt x="638023" y="39262"/>
                    </a:lnTo>
                    <a:lnTo>
                      <a:pt x="638023" y="39262"/>
                    </a:lnTo>
                    <a:lnTo>
                      <a:pt x="620020" y="38119"/>
                    </a:lnTo>
                    <a:lnTo>
                      <a:pt x="620020" y="38119"/>
                    </a:lnTo>
                    <a:lnTo>
                      <a:pt x="607790" y="37376"/>
                    </a:lnTo>
                    <a:lnTo>
                      <a:pt x="607790" y="37376"/>
                    </a:lnTo>
                    <a:lnTo>
                      <a:pt x="592702" y="36462"/>
                    </a:lnTo>
                    <a:lnTo>
                      <a:pt x="592702" y="36462"/>
                    </a:lnTo>
                    <a:lnTo>
                      <a:pt x="577558" y="35490"/>
                    </a:lnTo>
                    <a:lnTo>
                      <a:pt x="577558" y="35490"/>
                    </a:lnTo>
                    <a:lnTo>
                      <a:pt x="559555" y="34404"/>
                    </a:lnTo>
                    <a:lnTo>
                      <a:pt x="559555" y="34404"/>
                    </a:lnTo>
                    <a:lnTo>
                      <a:pt x="547326" y="33661"/>
                    </a:lnTo>
                    <a:lnTo>
                      <a:pt x="547326" y="33661"/>
                    </a:lnTo>
                    <a:lnTo>
                      <a:pt x="532238" y="32747"/>
                    </a:lnTo>
                    <a:lnTo>
                      <a:pt x="532238" y="32747"/>
                    </a:lnTo>
                    <a:lnTo>
                      <a:pt x="516064" y="31718"/>
                    </a:lnTo>
                    <a:lnTo>
                      <a:pt x="499091" y="30690"/>
                    </a:lnTo>
                    <a:lnTo>
                      <a:pt x="499091" y="30690"/>
                    </a:lnTo>
                    <a:lnTo>
                      <a:pt x="486861" y="29947"/>
                    </a:lnTo>
                    <a:lnTo>
                      <a:pt x="486861" y="29947"/>
                    </a:lnTo>
                    <a:lnTo>
                      <a:pt x="468858" y="28804"/>
                    </a:lnTo>
                    <a:lnTo>
                      <a:pt x="468858" y="28804"/>
                    </a:lnTo>
                    <a:lnTo>
                      <a:pt x="456629" y="28061"/>
                    </a:lnTo>
                    <a:lnTo>
                      <a:pt x="456629" y="28061"/>
                    </a:lnTo>
                    <a:lnTo>
                      <a:pt x="441541" y="27146"/>
                    </a:lnTo>
                    <a:lnTo>
                      <a:pt x="441541" y="27146"/>
                    </a:lnTo>
                    <a:lnTo>
                      <a:pt x="426396" y="26232"/>
                    </a:lnTo>
                    <a:lnTo>
                      <a:pt x="426396" y="26232"/>
                    </a:lnTo>
                    <a:lnTo>
                      <a:pt x="411308" y="25317"/>
                    </a:lnTo>
                    <a:lnTo>
                      <a:pt x="411308" y="25317"/>
                    </a:lnTo>
                    <a:lnTo>
                      <a:pt x="396164" y="24346"/>
                    </a:lnTo>
                    <a:lnTo>
                      <a:pt x="396164" y="24346"/>
                    </a:lnTo>
                    <a:lnTo>
                      <a:pt x="381076" y="23432"/>
                    </a:lnTo>
                    <a:lnTo>
                      <a:pt x="381076" y="23432"/>
                    </a:lnTo>
                    <a:lnTo>
                      <a:pt x="365932" y="22517"/>
                    </a:lnTo>
                    <a:lnTo>
                      <a:pt x="365932" y="22517"/>
                    </a:lnTo>
                    <a:lnTo>
                      <a:pt x="350844" y="21603"/>
                    </a:lnTo>
                    <a:lnTo>
                      <a:pt x="350844" y="21603"/>
                    </a:lnTo>
                    <a:lnTo>
                      <a:pt x="335699" y="20631"/>
                    </a:lnTo>
                    <a:lnTo>
                      <a:pt x="335699" y="20631"/>
                    </a:lnTo>
                    <a:lnTo>
                      <a:pt x="320611" y="19717"/>
                    </a:lnTo>
                    <a:lnTo>
                      <a:pt x="320611" y="19717"/>
                    </a:lnTo>
                    <a:lnTo>
                      <a:pt x="305466" y="18803"/>
                    </a:lnTo>
                    <a:lnTo>
                      <a:pt x="305466" y="18803"/>
                    </a:lnTo>
                    <a:lnTo>
                      <a:pt x="290379" y="17831"/>
                    </a:lnTo>
                    <a:lnTo>
                      <a:pt x="290379" y="17831"/>
                    </a:lnTo>
                    <a:lnTo>
                      <a:pt x="272320" y="16745"/>
                    </a:lnTo>
                    <a:lnTo>
                      <a:pt x="272320" y="16745"/>
                    </a:lnTo>
                    <a:lnTo>
                      <a:pt x="257232" y="15831"/>
                    </a:lnTo>
                    <a:lnTo>
                      <a:pt x="257232" y="15831"/>
                    </a:lnTo>
                    <a:lnTo>
                      <a:pt x="245002" y="15088"/>
                    </a:lnTo>
                    <a:lnTo>
                      <a:pt x="245002" y="15088"/>
                    </a:lnTo>
                    <a:lnTo>
                      <a:pt x="229914" y="14116"/>
                    </a:lnTo>
                    <a:lnTo>
                      <a:pt x="229914" y="14116"/>
                    </a:lnTo>
                    <a:lnTo>
                      <a:pt x="211855" y="13030"/>
                    </a:lnTo>
                    <a:lnTo>
                      <a:pt x="211855" y="13030"/>
                    </a:lnTo>
                    <a:lnTo>
                      <a:pt x="199682" y="12287"/>
                    </a:lnTo>
                    <a:lnTo>
                      <a:pt x="199682" y="12287"/>
                    </a:lnTo>
                    <a:lnTo>
                      <a:pt x="184537" y="11373"/>
                    </a:lnTo>
                    <a:lnTo>
                      <a:pt x="184537" y="11373"/>
                    </a:lnTo>
                    <a:lnTo>
                      <a:pt x="169392" y="10401"/>
                    </a:lnTo>
                    <a:lnTo>
                      <a:pt x="169392" y="10401"/>
                    </a:lnTo>
                    <a:lnTo>
                      <a:pt x="151390" y="9315"/>
                    </a:lnTo>
                    <a:lnTo>
                      <a:pt x="151390" y="9315"/>
                    </a:lnTo>
                    <a:lnTo>
                      <a:pt x="139160" y="8573"/>
                    </a:lnTo>
                    <a:lnTo>
                      <a:pt x="139160" y="8573"/>
                    </a:lnTo>
                    <a:lnTo>
                      <a:pt x="124072" y="7658"/>
                    </a:lnTo>
                    <a:lnTo>
                      <a:pt x="124072" y="7658"/>
                    </a:lnTo>
                    <a:lnTo>
                      <a:pt x="108928" y="6687"/>
                    </a:lnTo>
                    <a:lnTo>
                      <a:pt x="108928" y="6687"/>
                    </a:lnTo>
                    <a:lnTo>
                      <a:pt x="90926" y="5601"/>
                    </a:lnTo>
                    <a:lnTo>
                      <a:pt x="90926" y="5601"/>
                    </a:lnTo>
                    <a:lnTo>
                      <a:pt x="78695" y="4858"/>
                    </a:lnTo>
                    <a:lnTo>
                      <a:pt x="78695" y="4858"/>
                    </a:lnTo>
                    <a:lnTo>
                      <a:pt x="63608" y="3886"/>
                    </a:lnTo>
                    <a:lnTo>
                      <a:pt x="63608" y="3886"/>
                    </a:lnTo>
                    <a:lnTo>
                      <a:pt x="47434" y="2915"/>
                    </a:lnTo>
                    <a:lnTo>
                      <a:pt x="30461" y="1886"/>
                    </a:lnTo>
                    <a:lnTo>
                      <a:pt x="30461" y="1886"/>
                    </a:lnTo>
                    <a:lnTo>
                      <a:pt x="18231" y="1143"/>
                    </a:lnTo>
                    <a:lnTo>
                      <a:pt x="18231" y="1143"/>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65"/>
              <p:cNvSpPr/>
              <p:nvPr/>
            </p:nvSpPr>
            <p:spPr>
              <a:xfrm rot="-167040">
                <a:off x="6796481" y="4949406"/>
                <a:ext cx="1514817" cy="96869"/>
              </a:xfrm>
              <a:custGeom>
                <a:rect b="b" l="l" r="r" t="t"/>
                <a:pathLst>
                  <a:path extrusionOk="0" h="96869" w="1514817">
                    <a:moveTo>
                      <a:pt x="15088" y="4629"/>
                    </a:moveTo>
                    <a:lnTo>
                      <a:pt x="33147" y="5772"/>
                    </a:lnTo>
                    <a:lnTo>
                      <a:pt x="33147" y="5772"/>
                    </a:lnTo>
                    <a:lnTo>
                      <a:pt x="45320" y="6515"/>
                    </a:lnTo>
                    <a:lnTo>
                      <a:pt x="45320" y="6515"/>
                    </a:lnTo>
                    <a:lnTo>
                      <a:pt x="60465" y="7429"/>
                    </a:lnTo>
                    <a:lnTo>
                      <a:pt x="60465" y="7429"/>
                    </a:lnTo>
                    <a:lnTo>
                      <a:pt x="78467" y="8515"/>
                    </a:lnTo>
                    <a:lnTo>
                      <a:pt x="78467" y="8515"/>
                    </a:lnTo>
                    <a:lnTo>
                      <a:pt x="93612" y="9487"/>
                    </a:lnTo>
                    <a:lnTo>
                      <a:pt x="93612" y="9487"/>
                    </a:lnTo>
                    <a:lnTo>
                      <a:pt x="105785" y="10230"/>
                    </a:lnTo>
                    <a:lnTo>
                      <a:pt x="105785" y="10230"/>
                    </a:lnTo>
                    <a:lnTo>
                      <a:pt x="123844" y="11316"/>
                    </a:lnTo>
                    <a:lnTo>
                      <a:pt x="123844" y="11316"/>
                    </a:lnTo>
                    <a:lnTo>
                      <a:pt x="136017" y="12059"/>
                    </a:lnTo>
                    <a:lnTo>
                      <a:pt x="136017" y="12059"/>
                    </a:lnTo>
                    <a:lnTo>
                      <a:pt x="154077" y="13202"/>
                    </a:lnTo>
                    <a:lnTo>
                      <a:pt x="154077" y="13202"/>
                    </a:lnTo>
                    <a:lnTo>
                      <a:pt x="166250" y="13945"/>
                    </a:lnTo>
                    <a:lnTo>
                      <a:pt x="166250" y="13945"/>
                    </a:lnTo>
                    <a:lnTo>
                      <a:pt x="181394" y="14859"/>
                    </a:lnTo>
                    <a:lnTo>
                      <a:pt x="181394" y="14859"/>
                    </a:lnTo>
                    <a:lnTo>
                      <a:pt x="196482" y="15773"/>
                    </a:lnTo>
                    <a:lnTo>
                      <a:pt x="196482" y="15773"/>
                    </a:lnTo>
                    <a:lnTo>
                      <a:pt x="214541" y="16917"/>
                    </a:lnTo>
                    <a:lnTo>
                      <a:pt x="214541" y="16917"/>
                    </a:lnTo>
                    <a:lnTo>
                      <a:pt x="226714" y="17659"/>
                    </a:lnTo>
                    <a:lnTo>
                      <a:pt x="226714" y="17659"/>
                    </a:lnTo>
                    <a:lnTo>
                      <a:pt x="241859" y="18574"/>
                    </a:lnTo>
                    <a:lnTo>
                      <a:pt x="241859" y="18574"/>
                    </a:lnTo>
                    <a:lnTo>
                      <a:pt x="257004" y="19488"/>
                    </a:lnTo>
                    <a:lnTo>
                      <a:pt x="257004" y="19488"/>
                    </a:lnTo>
                    <a:lnTo>
                      <a:pt x="272091" y="20460"/>
                    </a:lnTo>
                    <a:lnTo>
                      <a:pt x="272091" y="20460"/>
                    </a:lnTo>
                    <a:lnTo>
                      <a:pt x="287179" y="21374"/>
                    </a:lnTo>
                    <a:lnTo>
                      <a:pt x="287179" y="21374"/>
                    </a:lnTo>
                    <a:lnTo>
                      <a:pt x="302324" y="22289"/>
                    </a:lnTo>
                    <a:lnTo>
                      <a:pt x="302324" y="22289"/>
                    </a:lnTo>
                    <a:lnTo>
                      <a:pt x="317468" y="23260"/>
                    </a:lnTo>
                    <a:lnTo>
                      <a:pt x="317468" y="23260"/>
                    </a:lnTo>
                    <a:lnTo>
                      <a:pt x="332556" y="24174"/>
                    </a:lnTo>
                    <a:lnTo>
                      <a:pt x="332556" y="24174"/>
                    </a:lnTo>
                    <a:lnTo>
                      <a:pt x="347701" y="25089"/>
                    </a:lnTo>
                    <a:lnTo>
                      <a:pt x="347701" y="25089"/>
                    </a:lnTo>
                    <a:lnTo>
                      <a:pt x="362788" y="26003"/>
                    </a:lnTo>
                    <a:lnTo>
                      <a:pt x="362788" y="26003"/>
                    </a:lnTo>
                    <a:lnTo>
                      <a:pt x="377933" y="26975"/>
                    </a:lnTo>
                    <a:lnTo>
                      <a:pt x="377933" y="26975"/>
                    </a:lnTo>
                    <a:lnTo>
                      <a:pt x="393020" y="27889"/>
                    </a:lnTo>
                    <a:lnTo>
                      <a:pt x="393020" y="27889"/>
                    </a:lnTo>
                    <a:lnTo>
                      <a:pt x="408165" y="28803"/>
                    </a:lnTo>
                    <a:lnTo>
                      <a:pt x="408165" y="28803"/>
                    </a:lnTo>
                    <a:lnTo>
                      <a:pt x="423253" y="29718"/>
                    </a:lnTo>
                    <a:lnTo>
                      <a:pt x="423253" y="29718"/>
                    </a:lnTo>
                    <a:lnTo>
                      <a:pt x="438398" y="30690"/>
                    </a:lnTo>
                    <a:lnTo>
                      <a:pt x="438398" y="30690"/>
                    </a:lnTo>
                    <a:lnTo>
                      <a:pt x="453485" y="31604"/>
                    </a:lnTo>
                    <a:lnTo>
                      <a:pt x="453485" y="31604"/>
                    </a:lnTo>
                    <a:lnTo>
                      <a:pt x="468630" y="32518"/>
                    </a:lnTo>
                    <a:lnTo>
                      <a:pt x="468630" y="32518"/>
                    </a:lnTo>
                    <a:lnTo>
                      <a:pt x="483717" y="33433"/>
                    </a:lnTo>
                    <a:lnTo>
                      <a:pt x="483717" y="33433"/>
                    </a:lnTo>
                    <a:lnTo>
                      <a:pt x="501777" y="34576"/>
                    </a:lnTo>
                    <a:lnTo>
                      <a:pt x="501777" y="34576"/>
                    </a:lnTo>
                    <a:lnTo>
                      <a:pt x="513950" y="35319"/>
                    </a:lnTo>
                    <a:lnTo>
                      <a:pt x="513950" y="35319"/>
                    </a:lnTo>
                    <a:lnTo>
                      <a:pt x="529095" y="36233"/>
                    </a:lnTo>
                    <a:lnTo>
                      <a:pt x="529095" y="36233"/>
                    </a:lnTo>
                    <a:lnTo>
                      <a:pt x="547097" y="37376"/>
                    </a:lnTo>
                    <a:lnTo>
                      <a:pt x="547097" y="37376"/>
                    </a:lnTo>
                    <a:lnTo>
                      <a:pt x="559327" y="38119"/>
                    </a:lnTo>
                    <a:lnTo>
                      <a:pt x="559327" y="38119"/>
                    </a:lnTo>
                    <a:lnTo>
                      <a:pt x="574414" y="39034"/>
                    </a:lnTo>
                    <a:lnTo>
                      <a:pt x="574414" y="39034"/>
                    </a:lnTo>
                    <a:lnTo>
                      <a:pt x="589559" y="39948"/>
                    </a:lnTo>
                    <a:lnTo>
                      <a:pt x="589559" y="39948"/>
                    </a:lnTo>
                    <a:lnTo>
                      <a:pt x="604647" y="40919"/>
                    </a:lnTo>
                    <a:lnTo>
                      <a:pt x="604647" y="40919"/>
                    </a:lnTo>
                    <a:lnTo>
                      <a:pt x="619792" y="41834"/>
                    </a:lnTo>
                    <a:lnTo>
                      <a:pt x="619792" y="41834"/>
                    </a:lnTo>
                    <a:lnTo>
                      <a:pt x="634880" y="42748"/>
                    </a:lnTo>
                    <a:lnTo>
                      <a:pt x="634880" y="42748"/>
                    </a:lnTo>
                    <a:lnTo>
                      <a:pt x="650024" y="43663"/>
                    </a:lnTo>
                    <a:lnTo>
                      <a:pt x="650024" y="43663"/>
                    </a:lnTo>
                    <a:lnTo>
                      <a:pt x="665112" y="44634"/>
                    </a:lnTo>
                    <a:lnTo>
                      <a:pt x="665112" y="44634"/>
                    </a:lnTo>
                    <a:lnTo>
                      <a:pt x="680256" y="45548"/>
                    </a:lnTo>
                    <a:lnTo>
                      <a:pt x="680256" y="45548"/>
                    </a:lnTo>
                    <a:lnTo>
                      <a:pt x="695344" y="46463"/>
                    </a:lnTo>
                    <a:lnTo>
                      <a:pt x="695344" y="46463"/>
                    </a:lnTo>
                    <a:lnTo>
                      <a:pt x="710489" y="47377"/>
                    </a:lnTo>
                    <a:lnTo>
                      <a:pt x="710489" y="47377"/>
                    </a:lnTo>
                    <a:lnTo>
                      <a:pt x="725577" y="48349"/>
                    </a:lnTo>
                    <a:lnTo>
                      <a:pt x="725577" y="48349"/>
                    </a:lnTo>
                    <a:lnTo>
                      <a:pt x="740721" y="49263"/>
                    </a:lnTo>
                    <a:lnTo>
                      <a:pt x="740721" y="49263"/>
                    </a:lnTo>
                    <a:lnTo>
                      <a:pt x="758780" y="50349"/>
                    </a:lnTo>
                    <a:lnTo>
                      <a:pt x="758780" y="50349"/>
                    </a:lnTo>
                    <a:lnTo>
                      <a:pt x="770953" y="51092"/>
                    </a:lnTo>
                    <a:lnTo>
                      <a:pt x="770953" y="51092"/>
                    </a:lnTo>
                    <a:lnTo>
                      <a:pt x="786098" y="52064"/>
                    </a:lnTo>
                    <a:lnTo>
                      <a:pt x="786098" y="52064"/>
                    </a:lnTo>
                    <a:lnTo>
                      <a:pt x="801186" y="52978"/>
                    </a:lnTo>
                    <a:lnTo>
                      <a:pt x="801186" y="52978"/>
                    </a:lnTo>
                    <a:lnTo>
                      <a:pt x="816331" y="53892"/>
                    </a:lnTo>
                    <a:lnTo>
                      <a:pt x="816331" y="53892"/>
                    </a:lnTo>
                    <a:lnTo>
                      <a:pt x="831418" y="54807"/>
                    </a:lnTo>
                    <a:lnTo>
                      <a:pt x="831418" y="54807"/>
                    </a:lnTo>
                    <a:lnTo>
                      <a:pt x="846563" y="55778"/>
                    </a:lnTo>
                    <a:lnTo>
                      <a:pt x="846563" y="55778"/>
                    </a:lnTo>
                    <a:lnTo>
                      <a:pt x="861650" y="56693"/>
                    </a:lnTo>
                    <a:lnTo>
                      <a:pt x="861650" y="56693"/>
                    </a:lnTo>
                    <a:lnTo>
                      <a:pt x="876795" y="57607"/>
                    </a:lnTo>
                    <a:lnTo>
                      <a:pt x="876795" y="57607"/>
                    </a:lnTo>
                    <a:lnTo>
                      <a:pt x="891883" y="58579"/>
                    </a:lnTo>
                    <a:lnTo>
                      <a:pt x="891883" y="58579"/>
                    </a:lnTo>
                    <a:lnTo>
                      <a:pt x="907028" y="59493"/>
                    </a:lnTo>
                    <a:lnTo>
                      <a:pt x="907028" y="59493"/>
                    </a:lnTo>
                    <a:lnTo>
                      <a:pt x="922115" y="60408"/>
                    </a:lnTo>
                    <a:lnTo>
                      <a:pt x="922115" y="60408"/>
                    </a:lnTo>
                    <a:lnTo>
                      <a:pt x="937260" y="61322"/>
                    </a:lnTo>
                    <a:lnTo>
                      <a:pt x="937260" y="61322"/>
                    </a:lnTo>
                    <a:lnTo>
                      <a:pt x="952347" y="62294"/>
                    </a:lnTo>
                    <a:lnTo>
                      <a:pt x="952347" y="62294"/>
                    </a:lnTo>
                    <a:lnTo>
                      <a:pt x="967492" y="63208"/>
                    </a:lnTo>
                    <a:lnTo>
                      <a:pt x="967492" y="63208"/>
                    </a:lnTo>
                    <a:lnTo>
                      <a:pt x="982580" y="64122"/>
                    </a:lnTo>
                    <a:lnTo>
                      <a:pt x="982580" y="64122"/>
                    </a:lnTo>
                    <a:lnTo>
                      <a:pt x="997725" y="65037"/>
                    </a:lnTo>
                    <a:lnTo>
                      <a:pt x="997725" y="65037"/>
                    </a:lnTo>
                    <a:lnTo>
                      <a:pt x="1012813" y="66008"/>
                    </a:lnTo>
                    <a:lnTo>
                      <a:pt x="1012813" y="66008"/>
                    </a:lnTo>
                    <a:lnTo>
                      <a:pt x="1027957" y="66923"/>
                    </a:lnTo>
                    <a:lnTo>
                      <a:pt x="1027957" y="66923"/>
                    </a:lnTo>
                    <a:lnTo>
                      <a:pt x="1043044" y="67837"/>
                    </a:lnTo>
                    <a:lnTo>
                      <a:pt x="1043044" y="67837"/>
                    </a:lnTo>
                    <a:lnTo>
                      <a:pt x="1058189" y="68751"/>
                    </a:lnTo>
                    <a:lnTo>
                      <a:pt x="1058189" y="68751"/>
                    </a:lnTo>
                    <a:lnTo>
                      <a:pt x="1073277" y="69723"/>
                    </a:lnTo>
                    <a:lnTo>
                      <a:pt x="1073277" y="69723"/>
                    </a:lnTo>
                    <a:lnTo>
                      <a:pt x="1088422" y="70637"/>
                    </a:lnTo>
                    <a:lnTo>
                      <a:pt x="1088422" y="70637"/>
                    </a:lnTo>
                    <a:lnTo>
                      <a:pt x="1103510" y="71552"/>
                    </a:lnTo>
                    <a:lnTo>
                      <a:pt x="1103510" y="71552"/>
                    </a:lnTo>
                    <a:lnTo>
                      <a:pt x="1118654" y="72523"/>
                    </a:lnTo>
                    <a:lnTo>
                      <a:pt x="1118654" y="72523"/>
                    </a:lnTo>
                    <a:lnTo>
                      <a:pt x="1133742" y="73438"/>
                    </a:lnTo>
                    <a:lnTo>
                      <a:pt x="1133742" y="73438"/>
                    </a:lnTo>
                    <a:lnTo>
                      <a:pt x="1148886" y="74352"/>
                    </a:lnTo>
                    <a:lnTo>
                      <a:pt x="1148886" y="74352"/>
                    </a:lnTo>
                    <a:lnTo>
                      <a:pt x="1163974" y="75266"/>
                    </a:lnTo>
                    <a:lnTo>
                      <a:pt x="1163974" y="75266"/>
                    </a:lnTo>
                    <a:lnTo>
                      <a:pt x="1182034" y="76410"/>
                    </a:lnTo>
                    <a:lnTo>
                      <a:pt x="1182034" y="76410"/>
                    </a:lnTo>
                    <a:lnTo>
                      <a:pt x="1194207" y="77153"/>
                    </a:lnTo>
                    <a:lnTo>
                      <a:pt x="1194207" y="77153"/>
                    </a:lnTo>
                    <a:lnTo>
                      <a:pt x="1209351" y="78067"/>
                    </a:lnTo>
                    <a:lnTo>
                      <a:pt x="1209351" y="78067"/>
                    </a:lnTo>
                    <a:lnTo>
                      <a:pt x="1227353" y="79210"/>
                    </a:lnTo>
                    <a:lnTo>
                      <a:pt x="1227353" y="79210"/>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8"/>
                    </a:lnTo>
                    <a:lnTo>
                      <a:pt x="1300048" y="83668"/>
                    </a:lnTo>
                    <a:lnTo>
                      <a:pt x="1315193" y="84582"/>
                    </a:lnTo>
                    <a:lnTo>
                      <a:pt x="1315193" y="84582"/>
                    </a:lnTo>
                    <a:lnTo>
                      <a:pt x="1330280" y="85497"/>
                    </a:lnTo>
                    <a:lnTo>
                      <a:pt x="1330280" y="85497"/>
                    </a:lnTo>
                    <a:lnTo>
                      <a:pt x="1345368" y="86411"/>
                    </a:lnTo>
                    <a:lnTo>
                      <a:pt x="1345368" y="86411"/>
                    </a:lnTo>
                    <a:lnTo>
                      <a:pt x="1360513" y="87382"/>
                    </a:lnTo>
                    <a:lnTo>
                      <a:pt x="1360513" y="87382"/>
                    </a:lnTo>
                    <a:lnTo>
                      <a:pt x="1375658" y="88297"/>
                    </a:lnTo>
                    <a:lnTo>
                      <a:pt x="1375658" y="88297"/>
                    </a:lnTo>
                    <a:lnTo>
                      <a:pt x="1390746" y="89211"/>
                    </a:lnTo>
                    <a:lnTo>
                      <a:pt x="1390746" y="89211"/>
                    </a:lnTo>
                    <a:lnTo>
                      <a:pt x="1405890" y="90183"/>
                    </a:lnTo>
                    <a:lnTo>
                      <a:pt x="1405890" y="90183"/>
                    </a:lnTo>
                    <a:lnTo>
                      <a:pt x="1420977" y="91097"/>
                    </a:lnTo>
                    <a:lnTo>
                      <a:pt x="1420977" y="91097"/>
                    </a:lnTo>
                    <a:lnTo>
                      <a:pt x="1436122" y="92011"/>
                    </a:lnTo>
                    <a:lnTo>
                      <a:pt x="1436122" y="92011"/>
                    </a:lnTo>
                    <a:lnTo>
                      <a:pt x="1451210" y="92926"/>
                    </a:lnTo>
                    <a:lnTo>
                      <a:pt x="1451210" y="92926"/>
                    </a:lnTo>
                    <a:lnTo>
                      <a:pt x="1466355" y="93897"/>
                    </a:lnTo>
                    <a:lnTo>
                      <a:pt x="1466355" y="93897"/>
                    </a:lnTo>
                    <a:lnTo>
                      <a:pt x="1481443" y="94812"/>
                    </a:lnTo>
                    <a:lnTo>
                      <a:pt x="1481443" y="94812"/>
                    </a:lnTo>
                    <a:lnTo>
                      <a:pt x="1496587" y="95726"/>
                    </a:lnTo>
                    <a:lnTo>
                      <a:pt x="1496587" y="95726"/>
                    </a:lnTo>
                    <a:lnTo>
                      <a:pt x="1514589" y="96869"/>
                    </a:lnTo>
                    <a:lnTo>
                      <a:pt x="1514818" y="93154"/>
                    </a:lnTo>
                    <a:lnTo>
                      <a:pt x="1496816" y="92011"/>
                    </a:lnTo>
                    <a:lnTo>
                      <a:pt x="1496816" y="92011"/>
                    </a:lnTo>
                    <a:lnTo>
                      <a:pt x="1484585" y="91268"/>
                    </a:lnTo>
                    <a:lnTo>
                      <a:pt x="1484585" y="91268"/>
                    </a:lnTo>
                    <a:lnTo>
                      <a:pt x="1469498" y="90354"/>
                    </a:lnTo>
                    <a:lnTo>
                      <a:pt x="1469498" y="90354"/>
                    </a:lnTo>
                    <a:lnTo>
                      <a:pt x="1453324" y="89383"/>
                    </a:lnTo>
                    <a:lnTo>
                      <a:pt x="1436351" y="88297"/>
                    </a:lnTo>
                    <a:lnTo>
                      <a:pt x="1436351" y="88297"/>
                    </a:lnTo>
                    <a:lnTo>
                      <a:pt x="1424121" y="87554"/>
                    </a:lnTo>
                    <a:lnTo>
                      <a:pt x="1424121" y="87554"/>
                    </a:lnTo>
                    <a:lnTo>
                      <a:pt x="1409033" y="86639"/>
                    </a:lnTo>
                    <a:lnTo>
                      <a:pt x="1409033" y="86639"/>
                    </a:lnTo>
                    <a:lnTo>
                      <a:pt x="1393888" y="85725"/>
                    </a:lnTo>
                    <a:lnTo>
                      <a:pt x="1393888" y="85725"/>
                    </a:lnTo>
                    <a:lnTo>
                      <a:pt x="1378801" y="84754"/>
                    </a:lnTo>
                    <a:lnTo>
                      <a:pt x="1378801" y="84754"/>
                    </a:lnTo>
                    <a:lnTo>
                      <a:pt x="1363656" y="83839"/>
                    </a:lnTo>
                    <a:lnTo>
                      <a:pt x="1363656" y="83839"/>
                    </a:lnTo>
                    <a:lnTo>
                      <a:pt x="1348569" y="82925"/>
                    </a:lnTo>
                    <a:lnTo>
                      <a:pt x="1348569" y="82925"/>
                    </a:lnTo>
                    <a:lnTo>
                      <a:pt x="1330509" y="81782"/>
                    </a:lnTo>
                    <a:lnTo>
                      <a:pt x="1330509" y="81782"/>
                    </a:lnTo>
                    <a:lnTo>
                      <a:pt x="1318336" y="81039"/>
                    </a:lnTo>
                    <a:lnTo>
                      <a:pt x="1318336" y="81039"/>
                    </a:lnTo>
                    <a:lnTo>
                      <a:pt x="1303191" y="80124"/>
                    </a:lnTo>
                    <a:lnTo>
                      <a:pt x="1303191" y="80124"/>
                    </a:lnTo>
                    <a:lnTo>
                      <a:pt x="1287018" y="79153"/>
                    </a:lnTo>
                    <a:lnTo>
                      <a:pt x="1270045" y="78067"/>
                    </a:lnTo>
                    <a:lnTo>
                      <a:pt x="1270045" y="78067"/>
                    </a:lnTo>
                    <a:lnTo>
                      <a:pt x="1257872" y="77324"/>
                    </a:lnTo>
                    <a:lnTo>
                      <a:pt x="1257872" y="77324"/>
                    </a:lnTo>
                    <a:lnTo>
                      <a:pt x="1239812" y="76238"/>
                    </a:lnTo>
                    <a:lnTo>
                      <a:pt x="1239812" y="76238"/>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6"/>
                    </a:lnTo>
                    <a:lnTo>
                      <a:pt x="1106652" y="68066"/>
                    </a:lnTo>
                    <a:lnTo>
                      <a:pt x="1088651" y="66923"/>
                    </a:lnTo>
                    <a:lnTo>
                      <a:pt x="1088651" y="66923"/>
                    </a:lnTo>
                    <a:lnTo>
                      <a:pt x="1076421" y="66180"/>
                    </a:lnTo>
                    <a:lnTo>
                      <a:pt x="1076421" y="66180"/>
                    </a:lnTo>
                    <a:lnTo>
                      <a:pt x="1061333" y="65265"/>
                    </a:lnTo>
                    <a:lnTo>
                      <a:pt x="1061333" y="65265"/>
                    </a:lnTo>
                    <a:lnTo>
                      <a:pt x="1043273" y="64122"/>
                    </a:lnTo>
                    <a:lnTo>
                      <a:pt x="1043273" y="64122"/>
                    </a:lnTo>
                    <a:lnTo>
                      <a:pt x="1028186" y="63208"/>
                    </a:lnTo>
                    <a:lnTo>
                      <a:pt x="1028186" y="63208"/>
                    </a:lnTo>
                    <a:lnTo>
                      <a:pt x="1015955" y="62465"/>
                    </a:lnTo>
                    <a:lnTo>
                      <a:pt x="1015955" y="62465"/>
                    </a:lnTo>
                    <a:lnTo>
                      <a:pt x="1000868" y="61551"/>
                    </a:lnTo>
                    <a:lnTo>
                      <a:pt x="1000868" y="61551"/>
                    </a:lnTo>
                    <a:lnTo>
                      <a:pt x="982809" y="60408"/>
                    </a:lnTo>
                    <a:lnTo>
                      <a:pt x="982809" y="60408"/>
                    </a:lnTo>
                    <a:lnTo>
                      <a:pt x="967721" y="59493"/>
                    </a:lnTo>
                    <a:lnTo>
                      <a:pt x="967721" y="59493"/>
                    </a:lnTo>
                    <a:lnTo>
                      <a:pt x="955491" y="58750"/>
                    </a:lnTo>
                    <a:lnTo>
                      <a:pt x="955491" y="58750"/>
                    </a:lnTo>
                    <a:lnTo>
                      <a:pt x="940403" y="57836"/>
                    </a:lnTo>
                    <a:lnTo>
                      <a:pt x="940403" y="57836"/>
                    </a:lnTo>
                    <a:lnTo>
                      <a:pt x="922344" y="56693"/>
                    </a:lnTo>
                    <a:lnTo>
                      <a:pt x="922344" y="56693"/>
                    </a:lnTo>
                    <a:lnTo>
                      <a:pt x="910171" y="55950"/>
                    </a:lnTo>
                    <a:lnTo>
                      <a:pt x="910171" y="55950"/>
                    </a:lnTo>
                    <a:lnTo>
                      <a:pt x="895026" y="55035"/>
                    </a:lnTo>
                    <a:lnTo>
                      <a:pt x="895026" y="55035"/>
                    </a:lnTo>
                    <a:lnTo>
                      <a:pt x="879939" y="54121"/>
                    </a:lnTo>
                    <a:lnTo>
                      <a:pt x="879939" y="54121"/>
                    </a:lnTo>
                    <a:lnTo>
                      <a:pt x="861879" y="52978"/>
                    </a:lnTo>
                    <a:lnTo>
                      <a:pt x="861879" y="52978"/>
                    </a:lnTo>
                    <a:lnTo>
                      <a:pt x="849706" y="52235"/>
                    </a:lnTo>
                    <a:lnTo>
                      <a:pt x="849706" y="52235"/>
                    </a:lnTo>
                    <a:lnTo>
                      <a:pt x="834561" y="51321"/>
                    </a:lnTo>
                    <a:lnTo>
                      <a:pt x="834561" y="51321"/>
                    </a:lnTo>
                    <a:lnTo>
                      <a:pt x="818388" y="50292"/>
                    </a:lnTo>
                    <a:lnTo>
                      <a:pt x="801415" y="49263"/>
                    </a:lnTo>
                    <a:lnTo>
                      <a:pt x="801415" y="49263"/>
                    </a:lnTo>
                    <a:lnTo>
                      <a:pt x="789242" y="48520"/>
                    </a:lnTo>
                    <a:lnTo>
                      <a:pt x="789242" y="48520"/>
                    </a:lnTo>
                    <a:lnTo>
                      <a:pt x="771182" y="47434"/>
                    </a:lnTo>
                    <a:lnTo>
                      <a:pt x="771182" y="47434"/>
                    </a:lnTo>
                    <a:lnTo>
                      <a:pt x="758952" y="46634"/>
                    </a:lnTo>
                    <a:lnTo>
                      <a:pt x="758952" y="46634"/>
                    </a:lnTo>
                    <a:lnTo>
                      <a:pt x="740950" y="45548"/>
                    </a:lnTo>
                    <a:lnTo>
                      <a:pt x="740950" y="45548"/>
                    </a:lnTo>
                    <a:lnTo>
                      <a:pt x="728777" y="44805"/>
                    </a:lnTo>
                    <a:lnTo>
                      <a:pt x="728777" y="44805"/>
                    </a:lnTo>
                    <a:lnTo>
                      <a:pt x="713632" y="43891"/>
                    </a:lnTo>
                    <a:lnTo>
                      <a:pt x="713632" y="43891"/>
                    </a:lnTo>
                    <a:lnTo>
                      <a:pt x="695573" y="42748"/>
                    </a:lnTo>
                    <a:lnTo>
                      <a:pt x="695573" y="42748"/>
                    </a:lnTo>
                    <a:lnTo>
                      <a:pt x="680485" y="41834"/>
                    </a:lnTo>
                    <a:lnTo>
                      <a:pt x="680485" y="41834"/>
                    </a:lnTo>
                    <a:lnTo>
                      <a:pt x="668255" y="41091"/>
                    </a:lnTo>
                    <a:lnTo>
                      <a:pt x="668255" y="41091"/>
                    </a:lnTo>
                    <a:lnTo>
                      <a:pt x="653167" y="40176"/>
                    </a:lnTo>
                    <a:lnTo>
                      <a:pt x="653167" y="40176"/>
                    </a:lnTo>
                    <a:lnTo>
                      <a:pt x="638022" y="39205"/>
                    </a:lnTo>
                    <a:lnTo>
                      <a:pt x="638022" y="39205"/>
                    </a:lnTo>
                    <a:lnTo>
                      <a:pt x="620021" y="38119"/>
                    </a:lnTo>
                    <a:lnTo>
                      <a:pt x="620021" y="38119"/>
                    </a:lnTo>
                    <a:lnTo>
                      <a:pt x="604876" y="37205"/>
                    </a:lnTo>
                    <a:lnTo>
                      <a:pt x="604876" y="37205"/>
                    </a:lnTo>
                    <a:lnTo>
                      <a:pt x="592703" y="36462"/>
                    </a:lnTo>
                    <a:lnTo>
                      <a:pt x="592703" y="36462"/>
                    </a:lnTo>
                    <a:lnTo>
                      <a:pt x="577558" y="35490"/>
                    </a:lnTo>
                    <a:lnTo>
                      <a:pt x="577558" y="35490"/>
                    </a:lnTo>
                    <a:lnTo>
                      <a:pt x="559556" y="34404"/>
                    </a:lnTo>
                    <a:lnTo>
                      <a:pt x="559556" y="34404"/>
                    </a:lnTo>
                    <a:lnTo>
                      <a:pt x="547325" y="33661"/>
                    </a:lnTo>
                    <a:lnTo>
                      <a:pt x="547325" y="33661"/>
                    </a:lnTo>
                    <a:lnTo>
                      <a:pt x="532238" y="32747"/>
                    </a:lnTo>
                    <a:lnTo>
                      <a:pt x="532238" y="32747"/>
                    </a:lnTo>
                    <a:lnTo>
                      <a:pt x="517093" y="31775"/>
                    </a:lnTo>
                    <a:lnTo>
                      <a:pt x="517093" y="31775"/>
                    </a:lnTo>
                    <a:lnTo>
                      <a:pt x="499091" y="30690"/>
                    </a:lnTo>
                    <a:lnTo>
                      <a:pt x="499091" y="30690"/>
                    </a:lnTo>
                    <a:lnTo>
                      <a:pt x="486861" y="29947"/>
                    </a:lnTo>
                    <a:lnTo>
                      <a:pt x="486861" y="29947"/>
                    </a:lnTo>
                    <a:lnTo>
                      <a:pt x="471773" y="28975"/>
                    </a:lnTo>
                    <a:lnTo>
                      <a:pt x="471773" y="28975"/>
                    </a:lnTo>
                    <a:lnTo>
                      <a:pt x="453714" y="27889"/>
                    </a:lnTo>
                    <a:lnTo>
                      <a:pt x="453714" y="27889"/>
                    </a:lnTo>
                    <a:lnTo>
                      <a:pt x="441541" y="27146"/>
                    </a:lnTo>
                    <a:lnTo>
                      <a:pt x="441541" y="27146"/>
                    </a:lnTo>
                    <a:lnTo>
                      <a:pt x="426396" y="26232"/>
                    </a:lnTo>
                    <a:lnTo>
                      <a:pt x="426396" y="26232"/>
                    </a:lnTo>
                    <a:lnTo>
                      <a:pt x="408394" y="25089"/>
                    </a:lnTo>
                    <a:lnTo>
                      <a:pt x="408394" y="25089"/>
                    </a:lnTo>
                    <a:lnTo>
                      <a:pt x="393249" y="24174"/>
                    </a:lnTo>
                    <a:lnTo>
                      <a:pt x="393249" y="24174"/>
                    </a:lnTo>
                    <a:lnTo>
                      <a:pt x="381076" y="23431"/>
                    </a:lnTo>
                    <a:lnTo>
                      <a:pt x="381076" y="23431"/>
                    </a:lnTo>
                    <a:lnTo>
                      <a:pt x="365931" y="22517"/>
                    </a:lnTo>
                    <a:lnTo>
                      <a:pt x="365931" y="22517"/>
                    </a:lnTo>
                    <a:lnTo>
                      <a:pt x="347930" y="21374"/>
                    </a:lnTo>
                    <a:lnTo>
                      <a:pt x="347930" y="21374"/>
                    </a:lnTo>
                    <a:lnTo>
                      <a:pt x="332784" y="20460"/>
                    </a:lnTo>
                    <a:lnTo>
                      <a:pt x="332784" y="20460"/>
                    </a:lnTo>
                    <a:lnTo>
                      <a:pt x="320612" y="19717"/>
                    </a:lnTo>
                    <a:lnTo>
                      <a:pt x="320612" y="19717"/>
                    </a:lnTo>
                    <a:lnTo>
                      <a:pt x="305467" y="18802"/>
                    </a:lnTo>
                    <a:lnTo>
                      <a:pt x="305467" y="18802"/>
                    </a:lnTo>
                    <a:lnTo>
                      <a:pt x="290379" y="17831"/>
                    </a:lnTo>
                    <a:lnTo>
                      <a:pt x="290379" y="17831"/>
                    </a:lnTo>
                    <a:lnTo>
                      <a:pt x="272320" y="16745"/>
                    </a:lnTo>
                    <a:lnTo>
                      <a:pt x="272320" y="16745"/>
                    </a:lnTo>
                    <a:lnTo>
                      <a:pt x="260147" y="16002"/>
                    </a:lnTo>
                    <a:lnTo>
                      <a:pt x="260147" y="16002"/>
                    </a:lnTo>
                    <a:lnTo>
                      <a:pt x="245002" y="15088"/>
                    </a:lnTo>
                    <a:lnTo>
                      <a:pt x="245002" y="15088"/>
                    </a:lnTo>
                    <a:lnTo>
                      <a:pt x="229857" y="14116"/>
                    </a:lnTo>
                    <a:lnTo>
                      <a:pt x="229857" y="14116"/>
                    </a:lnTo>
                    <a:lnTo>
                      <a:pt x="211855" y="13030"/>
                    </a:lnTo>
                    <a:lnTo>
                      <a:pt x="211855" y="13030"/>
                    </a:lnTo>
                    <a:lnTo>
                      <a:pt x="199682" y="12287"/>
                    </a:lnTo>
                    <a:lnTo>
                      <a:pt x="199682" y="12287"/>
                    </a:lnTo>
                    <a:lnTo>
                      <a:pt x="184537" y="11316"/>
                    </a:lnTo>
                    <a:lnTo>
                      <a:pt x="184537" y="11316"/>
                    </a:lnTo>
                    <a:lnTo>
                      <a:pt x="169393" y="10401"/>
                    </a:lnTo>
                    <a:lnTo>
                      <a:pt x="169393" y="10401"/>
                    </a:lnTo>
                    <a:lnTo>
                      <a:pt x="151390" y="9315"/>
                    </a:lnTo>
                    <a:lnTo>
                      <a:pt x="151390" y="9315"/>
                    </a:lnTo>
                    <a:lnTo>
                      <a:pt x="138131" y="8515"/>
                    </a:lnTo>
                    <a:lnTo>
                      <a:pt x="121158" y="7429"/>
                    </a:lnTo>
                    <a:lnTo>
                      <a:pt x="121158" y="7429"/>
                    </a:lnTo>
                    <a:lnTo>
                      <a:pt x="108928" y="6686"/>
                    </a:lnTo>
                    <a:lnTo>
                      <a:pt x="108928" y="6686"/>
                    </a:lnTo>
                    <a:lnTo>
                      <a:pt x="90926" y="5601"/>
                    </a:lnTo>
                    <a:lnTo>
                      <a:pt x="90926" y="5601"/>
                    </a:lnTo>
                    <a:lnTo>
                      <a:pt x="78696" y="4858"/>
                    </a:lnTo>
                    <a:lnTo>
                      <a:pt x="78696" y="4858"/>
                    </a:lnTo>
                    <a:lnTo>
                      <a:pt x="60693" y="3715"/>
                    </a:lnTo>
                    <a:lnTo>
                      <a:pt x="60693" y="3715"/>
                    </a:lnTo>
                    <a:lnTo>
                      <a:pt x="48463" y="2972"/>
                    </a:lnTo>
                    <a:lnTo>
                      <a:pt x="48463" y="2972"/>
                    </a:lnTo>
                    <a:lnTo>
                      <a:pt x="30461" y="1886"/>
                    </a:lnTo>
                    <a:lnTo>
                      <a:pt x="30461" y="1886"/>
                    </a:lnTo>
                    <a:lnTo>
                      <a:pt x="18231" y="1143"/>
                    </a:lnTo>
                    <a:lnTo>
                      <a:pt x="18231" y="1143"/>
                    </a:lnTo>
                    <a:lnTo>
                      <a:pt x="228"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65"/>
              <p:cNvSpPr/>
              <p:nvPr/>
            </p:nvSpPr>
            <p:spPr>
              <a:xfrm rot="-164612">
                <a:off x="6691278" y="5601839"/>
                <a:ext cx="1514817" cy="96812"/>
              </a:xfrm>
              <a:custGeom>
                <a:rect b="b" l="l" r="r" t="t"/>
                <a:pathLst>
                  <a:path extrusionOk="0" h="96812" w="1514817">
                    <a:moveTo>
                      <a:pt x="15087" y="4629"/>
                    </a:moveTo>
                    <a:lnTo>
                      <a:pt x="33147" y="5715"/>
                    </a:lnTo>
                    <a:lnTo>
                      <a:pt x="33147" y="5715"/>
                    </a:lnTo>
                    <a:lnTo>
                      <a:pt x="45320" y="6515"/>
                    </a:lnTo>
                    <a:lnTo>
                      <a:pt x="45320" y="6515"/>
                    </a:lnTo>
                    <a:lnTo>
                      <a:pt x="60464" y="7429"/>
                    </a:lnTo>
                    <a:lnTo>
                      <a:pt x="60464" y="7429"/>
                    </a:lnTo>
                    <a:lnTo>
                      <a:pt x="75552" y="8344"/>
                    </a:lnTo>
                    <a:lnTo>
                      <a:pt x="75552" y="8344"/>
                    </a:lnTo>
                    <a:lnTo>
                      <a:pt x="93612" y="9487"/>
                    </a:lnTo>
                    <a:lnTo>
                      <a:pt x="93612" y="9487"/>
                    </a:lnTo>
                    <a:lnTo>
                      <a:pt x="105785" y="10230"/>
                    </a:lnTo>
                    <a:lnTo>
                      <a:pt x="105785" y="10230"/>
                    </a:lnTo>
                    <a:lnTo>
                      <a:pt x="120929" y="11144"/>
                    </a:lnTo>
                    <a:lnTo>
                      <a:pt x="120929" y="11144"/>
                    </a:lnTo>
                    <a:lnTo>
                      <a:pt x="136017" y="12059"/>
                    </a:lnTo>
                    <a:lnTo>
                      <a:pt x="136017" y="12059"/>
                    </a:lnTo>
                    <a:lnTo>
                      <a:pt x="154076" y="13202"/>
                    </a:lnTo>
                    <a:lnTo>
                      <a:pt x="154076" y="13202"/>
                    </a:lnTo>
                    <a:lnTo>
                      <a:pt x="166249" y="13945"/>
                    </a:lnTo>
                    <a:lnTo>
                      <a:pt x="166249" y="13945"/>
                    </a:lnTo>
                    <a:lnTo>
                      <a:pt x="181394" y="14859"/>
                    </a:lnTo>
                    <a:lnTo>
                      <a:pt x="181394" y="14859"/>
                    </a:lnTo>
                    <a:lnTo>
                      <a:pt x="196482" y="15773"/>
                    </a:lnTo>
                    <a:lnTo>
                      <a:pt x="196482" y="15773"/>
                    </a:lnTo>
                    <a:lnTo>
                      <a:pt x="214541" y="16916"/>
                    </a:lnTo>
                    <a:lnTo>
                      <a:pt x="214541" y="16916"/>
                    </a:lnTo>
                    <a:lnTo>
                      <a:pt x="226714" y="17659"/>
                    </a:lnTo>
                    <a:lnTo>
                      <a:pt x="226714" y="17659"/>
                    </a:lnTo>
                    <a:lnTo>
                      <a:pt x="241859" y="18574"/>
                    </a:lnTo>
                    <a:lnTo>
                      <a:pt x="241859" y="18574"/>
                    </a:lnTo>
                    <a:lnTo>
                      <a:pt x="256946" y="19488"/>
                    </a:lnTo>
                    <a:lnTo>
                      <a:pt x="256946" y="19488"/>
                    </a:lnTo>
                    <a:lnTo>
                      <a:pt x="275006" y="20631"/>
                    </a:lnTo>
                    <a:lnTo>
                      <a:pt x="275006" y="20631"/>
                    </a:lnTo>
                    <a:lnTo>
                      <a:pt x="290150" y="21545"/>
                    </a:lnTo>
                    <a:lnTo>
                      <a:pt x="290150" y="21545"/>
                    </a:lnTo>
                    <a:lnTo>
                      <a:pt x="302323" y="22288"/>
                    </a:lnTo>
                    <a:lnTo>
                      <a:pt x="302323" y="22288"/>
                    </a:lnTo>
                    <a:lnTo>
                      <a:pt x="317468" y="23203"/>
                    </a:lnTo>
                    <a:lnTo>
                      <a:pt x="317468" y="23203"/>
                    </a:lnTo>
                    <a:lnTo>
                      <a:pt x="335471" y="24346"/>
                    </a:lnTo>
                    <a:lnTo>
                      <a:pt x="335471" y="24346"/>
                    </a:lnTo>
                    <a:lnTo>
                      <a:pt x="347701" y="25089"/>
                    </a:lnTo>
                    <a:lnTo>
                      <a:pt x="347701" y="25089"/>
                    </a:lnTo>
                    <a:lnTo>
                      <a:pt x="362788" y="26003"/>
                    </a:lnTo>
                    <a:lnTo>
                      <a:pt x="362788" y="26003"/>
                    </a:lnTo>
                    <a:lnTo>
                      <a:pt x="377933" y="26917"/>
                    </a:lnTo>
                    <a:lnTo>
                      <a:pt x="377933" y="26917"/>
                    </a:lnTo>
                    <a:lnTo>
                      <a:pt x="395935" y="28060"/>
                    </a:lnTo>
                    <a:lnTo>
                      <a:pt x="395935" y="28060"/>
                    </a:lnTo>
                    <a:lnTo>
                      <a:pt x="408165" y="28803"/>
                    </a:lnTo>
                    <a:lnTo>
                      <a:pt x="408165" y="28803"/>
                    </a:lnTo>
                    <a:lnTo>
                      <a:pt x="426168" y="29889"/>
                    </a:lnTo>
                    <a:lnTo>
                      <a:pt x="426168" y="29889"/>
                    </a:lnTo>
                    <a:lnTo>
                      <a:pt x="438398" y="30632"/>
                    </a:lnTo>
                    <a:lnTo>
                      <a:pt x="438398" y="30632"/>
                    </a:lnTo>
                    <a:lnTo>
                      <a:pt x="456399" y="31775"/>
                    </a:lnTo>
                    <a:lnTo>
                      <a:pt x="456399" y="31775"/>
                    </a:lnTo>
                    <a:lnTo>
                      <a:pt x="468630" y="32518"/>
                    </a:lnTo>
                    <a:lnTo>
                      <a:pt x="468630" y="32518"/>
                    </a:lnTo>
                    <a:lnTo>
                      <a:pt x="470459" y="32632"/>
                    </a:lnTo>
                    <a:lnTo>
                      <a:pt x="471544" y="32690"/>
                    </a:lnTo>
                    <a:lnTo>
                      <a:pt x="471544" y="32690"/>
                    </a:lnTo>
                    <a:lnTo>
                      <a:pt x="483717" y="33433"/>
                    </a:lnTo>
                    <a:lnTo>
                      <a:pt x="483717" y="33433"/>
                    </a:lnTo>
                    <a:lnTo>
                      <a:pt x="501777" y="34576"/>
                    </a:lnTo>
                    <a:lnTo>
                      <a:pt x="501777" y="34576"/>
                    </a:lnTo>
                    <a:lnTo>
                      <a:pt x="513950" y="35319"/>
                    </a:lnTo>
                    <a:lnTo>
                      <a:pt x="513950" y="35319"/>
                    </a:lnTo>
                    <a:lnTo>
                      <a:pt x="529095" y="36233"/>
                    </a:lnTo>
                    <a:lnTo>
                      <a:pt x="529095" y="36233"/>
                    </a:lnTo>
                    <a:lnTo>
                      <a:pt x="544183" y="37148"/>
                    </a:lnTo>
                    <a:lnTo>
                      <a:pt x="544183" y="37148"/>
                    </a:lnTo>
                    <a:lnTo>
                      <a:pt x="562241" y="38290"/>
                    </a:lnTo>
                    <a:lnTo>
                      <a:pt x="562241" y="38290"/>
                    </a:lnTo>
                    <a:lnTo>
                      <a:pt x="577329" y="39205"/>
                    </a:lnTo>
                    <a:lnTo>
                      <a:pt x="577329" y="39205"/>
                    </a:lnTo>
                    <a:lnTo>
                      <a:pt x="589559" y="39948"/>
                    </a:lnTo>
                    <a:lnTo>
                      <a:pt x="589559" y="39948"/>
                    </a:lnTo>
                    <a:lnTo>
                      <a:pt x="604647" y="40862"/>
                    </a:lnTo>
                    <a:lnTo>
                      <a:pt x="604647" y="40862"/>
                    </a:lnTo>
                    <a:lnTo>
                      <a:pt x="622707" y="42005"/>
                    </a:lnTo>
                    <a:lnTo>
                      <a:pt x="622707" y="42005"/>
                    </a:lnTo>
                    <a:lnTo>
                      <a:pt x="637794" y="42919"/>
                    </a:lnTo>
                    <a:lnTo>
                      <a:pt x="637794" y="42919"/>
                    </a:lnTo>
                    <a:lnTo>
                      <a:pt x="650024" y="43662"/>
                    </a:lnTo>
                    <a:lnTo>
                      <a:pt x="650024" y="43662"/>
                    </a:lnTo>
                    <a:lnTo>
                      <a:pt x="665111" y="44577"/>
                    </a:lnTo>
                    <a:lnTo>
                      <a:pt x="665111" y="44577"/>
                    </a:lnTo>
                    <a:lnTo>
                      <a:pt x="683171" y="45720"/>
                    </a:lnTo>
                    <a:lnTo>
                      <a:pt x="683171" y="45720"/>
                    </a:lnTo>
                    <a:lnTo>
                      <a:pt x="695344" y="46463"/>
                    </a:lnTo>
                    <a:lnTo>
                      <a:pt x="695344" y="46463"/>
                    </a:lnTo>
                    <a:lnTo>
                      <a:pt x="710489" y="47377"/>
                    </a:lnTo>
                    <a:lnTo>
                      <a:pt x="710489" y="47377"/>
                    </a:lnTo>
                    <a:lnTo>
                      <a:pt x="725577" y="48291"/>
                    </a:lnTo>
                    <a:lnTo>
                      <a:pt x="725577" y="48291"/>
                    </a:lnTo>
                    <a:lnTo>
                      <a:pt x="743635" y="49435"/>
                    </a:lnTo>
                    <a:lnTo>
                      <a:pt x="743635" y="49435"/>
                    </a:lnTo>
                    <a:lnTo>
                      <a:pt x="755808" y="50178"/>
                    </a:lnTo>
                    <a:lnTo>
                      <a:pt x="755808" y="50178"/>
                    </a:lnTo>
                    <a:lnTo>
                      <a:pt x="770953" y="51092"/>
                    </a:lnTo>
                    <a:lnTo>
                      <a:pt x="770953" y="51092"/>
                    </a:lnTo>
                    <a:lnTo>
                      <a:pt x="786041" y="52064"/>
                    </a:lnTo>
                    <a:lnTo>
                      <a:pt x="786041" y="52064"/>
                    </a:lnTo>
                    <a:lnTo>
                      <a:pt x="804101" y="53149"/>
                    </a:lnTo>
                    <a:lnTo>
                      <a:pt x="804101" y="53149"/>
                    </a:lnTo>
                    <a:lnTo>
                      <a:pt x="816274" y="53892"/>
                    </a:lnTo>
                    <a:lnTo>
                      <a:pt x="816274" y="53892"/>
                    </a:lnTo>
                    <a:lnTo>
                      <a:pt x="831418" y="54807"/>
                    </a:lnTo>
                    <a:lnTo>
                      <a:pt x="831418" y="54807"/>
                    </a:lnTo>
                    <a:lnTo>
                      <a:pt x="849477" y="55950"/>
                    </a:lnTo>
                    <a:lnTo>
                      <a:pt x="849477" y="55950"/>
                    </a:lnTo>
                    <a:lnTo>
                      <a:pt x="864565" y="56864"/>
                    </a:lnTo>
                    <a:lnTo>
                      <a:pt x="864565" y="56864"/>
                    </a:lnTo>
                    <a:lnTo>
                      <a:pt x="876795" y="57607"/>
                    </a:lnTo>
                    <a:lnTo>
                      <a:pt x="876795" y="57607"/>
                    </a:lnTo>
                    <a:lnTo>
                      <a:pt x="894798" y="58750"/>
                    </a:lnTo>
                    <a:lnTo>
                      <a:pt x="894798" y="58750"/>
                    </a:lnTo>
                    <a:lnTo>
                      <a:pt x="907028" y="59493"/>
                    </a:lnTo>
                    <a:lnTo>
                      <a:pt x="907028" y="59493"/>
                    </a:lnTo>
                    <a:lnTo>
                      <a:pt x="925029" y="60579"/>
                    </a:lnTo>
                    <a:lnTo>
                      <a:pt x="925029" y="60579"/>
                    </a:lnTo>
                    <a:lnTo>
                      <a:pt x="937260" y="61322"/>
                    </a:lnTo>
                    <a:lnTo>
                      <a:pt x="937260" y="61322"/>
                    </a:lnTo>
                    <a:lnTo>
                      <a:pt x="952347" y="62236"/>
                    </a:lnTo>
                    <a:lnTo>
                      <a:pt x="952347" y="62236"/>
                    </a:lnTo>
                    <a:lnTo>
                      <a:pt x="970407" y="63379"/>
                    </a:lnTo>
                    <a:lnTo>
                      <a:pt x="970407" y="63379"/>
                    </a:lnTo>
                    <a:lnTo>
                      <a:pt x="982580" y="64122"/>
                    </a:lnTo>
                    <a:lnTo>
                      <a:pt x="982580" y="64122"/>
                    </a:lnTo>
                    <a:lnTo>
                      <a:pt x="997725" y="65036"/>
                    </a:lnTo>
                    <a:lnTo>
                      <a:pt x="997725" y="65036"/>
                    </a:lnTo>
                    <a:lnTo>
                      <a:pt x="1012813" y="66008"/>
                    </a:lnTo>
                    <a:lnTo>
                      <a:pt x="1012813" y="66008"/>
                    </a:lnTo>
                    <a:lnTo>
                      <a:pt x="1030871" y="67094"/>
                    </a:lnTo>
                    <a:lnTo>
                      <a:pt x="1030871" y="67094"/>
                    </a:lnTo>
                    <a:lnTo>
                      <a:pt x="1043044" y="67837"/>
                    </a:lnTo>
                    <a:lnTo>
                      <a:pt x="1043044" y="67837"/>
                    </a:lnTo>
                    <a:lnTo>
                      <a:pt x="1058189" y="68751"/>
                    </a:lnTo>
                    <a:lnTo>
                      <a:pt x="1058189" y="68751"/>
                    </a:lnTo>
                    <a:lnTo>
                      <a:pt x="1073277" y="69723"/>
                    </a:lnTo>
                    <a:lnTo>
                      <a:pt x="1073277" y="69723"/>
                    </a:lnTo>
                    <a:lnTo>
                      <a:pt x="1091337" y="70809"/>
                    </a:lnTo>
                    <a:lnTo>
                      <a:pt x="1091337" y="70809"/>
                    </a:lnTo>
                    <a:lnTo>
                      <a:pt x="1103510" y="71552"/>
                    </a:lnTo>
                    <a:lnTo>
                      <a:pt x="1103510" y="71552"/>
                    </a:lnTo>
                    <a:lnTo>
                      <a:pt x="1105395" y="71666"/>
                    </a:lnTo>
                    <a:lnTo>
                      <a:pt x="1106424" y="71723"/>
                    </a:lnTo>
                    <a:lnTo>
                      <a:pt x="1106424" y="71723"/>
                    </a:lnTo>
                    <a:lnTo>
                      <a:pt x="1118654" y="72466"/>
                    </a:lnTo>
                    <a:lnTo>
                      <a:pt x="1118654" y="72466"/>
                    </a:lnTo>
                    <a:lnTo>
                      <a:pt x="1133741" y="73438"/>
                    </a:lnTo>
                    <a:lnTo>
                      <a:pt x="1133741" y="73438"/>
                    </a:lnTo>
                    <a:lnTo>
                      <a:pt x="1151801" y="74523"/>
                    </a:lnTo>
                    <a:lnTo>
                      <a:pt x="1151801" y="74523"/>
                    </a:lnTo>
                    <a:lnTo>
                      <a:pt x="1163974" y="75266"/>
                    </a:lnTo>
                    <a:lnTo>
                      <a:pt x="1163974" y="75266"/>
                    </a:lnTo>
                    <a:lnTo>
                      <a:pt x="1179119" y="76181"/>
                    </a:lnTo>
                    <a:lnTo>
                      <a:pt x="1179119" y="76181"/>
                    </a:lnTo>
                    <a:lnTo>
                      <a:pt x="1194207" y="77153"/>
                    </a:lnTo>
                    <a:lnTo>
                      <a:pt x="1194207" y="77153"/>
                    </a:lnTo>
                    <a:lnTo>
                      <a:pt x="1212265" y="78238"/>
                    </a:lnTo>
                    <a:lnTo>
                      <a:pt x="1212265" y="78238"/>
                    </a:lnTo>
                    <a:lnTo>
                      <a:pt x="1224438" y="78981"/>
                    </a:lnTo>
                    <a:lnTo>
                      <a:pt x="1224438" y="78981"/>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7"/>
                    </a:lnTo>
                    <a:lnTo>
                      <a:pt x="1300048" y="83667"/>
                    </a:lnTo>
                    <a:lnTo>
                      <a:pt x="1318107" y="84753"/>
                    </a:lnTo>
                    <a:lnTo>
                      <a:pt x="1318107" y="84753"/>
                    </a:lnTo>
                    <a:lnTo>
                      <a:pt x="1330280" y="85496"/>
                    </a:lnTo>
                    <a:lnTo>
                      <a:pt x="1330280" y="85496"/>
                    </a:lnTo>
                    <a:lnTo>
                      <a:pt x="1345368" y="86411"/>
                    </a:lnTo>
                    <a:lnTo>
                      <a:pt x="1345368" y="86411"/>
                    </a:lnTo>
                    <a:lnTo>
                      <a:pt x="1360513" y="87382"/>
                    </a:lnTo>
                    <a:lnTo>
                      <a:pt x="1360513" y="87382"/>
                    </a:lnTo>
                    <a:lnTo>
                      <a:pt x="1375658" y="88296"/>
                    </a:lnTo>
                    <a:lnTo>
                      <a:pt x="1375658" y="88296"/>
                    </a:lnTo>
                    <a:lnTo>
                      <a:pt x="1390746" y="89211"/>
                    </a:lnTo>
                    <a:lnTo>
                      <a:pt x="1390746" y="89211"/>
                    </a:lnTo>
                    <a:lnTo>
                      <a:pt x="1405890" y="90125"/>
                    </a:lnTo>
                    <a:lnTo>
                      <a:pt x="1405890" y="90125"/>
                    </a:lnTo>
                    <a:lnTo>
                      <a:pt x="1420977" y="91097"/>
                    </a:lnTo>
                    <a:lnTo>
                      <a:pt x="1420977" y="91097"/>
                    </a:lnTo>
                    <a:lnTo>
                      <a:pt x="1439037" y="92183"/>
                    </a:lnTo>
                    <a:lnTo>
                      <a:pt x="1439037" y="92183"/>
                    </a:lnTo>
                    <a:lnTo>
                      <a:pt x="1451210" y="92926"/>
                    </a:lnTo>
                    <a:lnTo>
                      <a:pt x="1451210" y="92926"/>
                    </a:lnTo>
                    <a:lnTo>
                      <a:pt x="1466355" y="93840"/>
                    </a:lnTo>
                    <a:lnTo>
                      <a:pt x="1466355" y="93840"/>
                    </a:lnTo>
                    <a:lnTo>
                      <a:pt x="1481443" y="94812"/>
                    </a:lnTo>
                    <a:lnTo>
                      <a:pt x="1481443" y="94812"/>
                    </a:lnTo>
                    <a:lnTo>
                      <a:pt x="1499501" y="95898"/>
                    </a:lnTo>
                    <a:lnTo>
                      <a:pt x="1499501" y="95898"/>
                    </a:lnTo>
                    <a:lnTo>
                      <a:pt x="1514589" y="96812"/>
                    </a:lnTo>
                    <a:lnTo>
                      <a:pt x="1514818" y="93154"/>
                    </a:lnTo>
                    <a:lnTo>
                      <a:pt x="1496816" y="92011"/>
                    </a:lnTo>
                    <a:lnTo>
                      <a:pt x="1496816" y="92011"/>
                    </a:lnTo>
                    <a:lnTo>
                      <a:pt x="1484585" y="91268"/>
                    </a:lnTo>
                    <a:lnTo>
                      <a:pt x="1484585" y="91268"/>
                    </a:lnTo>
                    <a:lnTo>
                      <a:pt x="1466583" y="90183"/>
                    </a:lnTo>
                    <a:lnTo>
                      <a:pt x="1466583" y="90183"/>
                    </a:lnTo>
                    <a:lnTo>
                      <a:pt x="1454353" y="89440"/>
                    </a:lnTo>
                    <a:lnTo>
                      <a:pt x="1454353" y="89440"/>
                    </a:lnTo>
                    <a:lnTo>
                      <a:pt x="1436351" y="88296"/>
                    </a:lnTo>
                    <a:lnTo>
                      <a:pt x="1436351" y="88296"/>
                    </a:lnTo>
                    <a:lnTo>
                      <a:pt x="1424121" y="87553"/>
                    </a:lnTo>
                    <a:lnTo>
                      <a:pt x="1424121" y="87553"/>
                    </a:lnTo>
                    <a:lnTo>
                      <a:pt x="1406119" y="86468"/>
                    </a:lnTo>
                    <a:lnTo>
                      <a:pt x="1406119" y="86468"/>
                    </a:lnTo>
                    <a:lnTo>
                      <a:pt x="1390974" y="85496"/>
                    </a:lnTo>
                    <a:lnTo>
                      <a:pt x="1390974" y="85496"/>
                    </a:lnTo>
                    <a:lnTo>
                      <a:pt x="1375886" y="84582"/>
                    </a:lnTo>
                    <a:lnTo>
                      <a:pt x="1375886" y="84582"/>
                    </a:lnTo>
                    <a:lnTo>
                      <a:pt x="1363656" y="83839"/>
                    </a:lnTo>
                    <a:lnTo>
                      <a:pt x="1363656" y="83839"/>
                    </a:lnTo>
                    <a:lnTo>
                      <a:pt x="1348569" y="82924"/>
                    </a:lnTo>
                    <a:lnTo>
                      <a:pt x="1348569" y="82924"/>
                    </a:lnTo>
                    <a:lnTo>
                      <a:pt x="1330509" y="81782"/>
                    </a:lnTo>
                    <a:lnTo>
                      <a:pt x="1330509" y="81782"/>
                    </a:lnTo>
                    <a:lnTo>
                      <a:pt x="1318336" y="81039"/>
                    </a:lnTo>
                    <a:lnTo>
                      <a:pt x="1318336" y="81039"/>
                    </a:lnTo>
                    <a:lnTo>
                      <a:pt x="1303191" y="80124"/>
                    </a:lnTo>
                    <a:lnTo>
                      <a:pt x="1303191" y="80124"/>
                    </a:lnTo>
                    <a:lnTo>
                      <a:pt x="1288046" y="79210"/>
                    </a:lnTo>
                    <a:lnTo>
                      <a:pt x="1288046" y="79210"/>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23"/>
                    </a:lnTo>
                    <a:lnTo>
                      <a:pt x="1167118" y="71723"/>
                    </a:lnTo>
                    <a:lnTo>
                      <a:pt x="1165288" y="71609"/>
                    </a:lnTo>
                    <a:lnTo>
                      <a:pt x="1164203" y="71552"/>
                    </a:lnTo>
                    <a:lnTo>
                      <a:pt x="1164203" y="71552"/>
                    </a:lnTo>
                    <a:lnTo>
                      <a:pt x="1149115" y="70637"/>
                    </a:lnTo>
                    <a:lnTo>
                      <a:pt x="1149115" y="70637"/>
                    </a:lnTo>
                    <a:lnTo>
                      <a:pt x="1136885" y="69894"/>
                    </a:lnTo>
                    <a:lnTo>
                      <a:pt x="1136885" y="69894"/>
                    </a:lnTo>
                    <a:lnTo>
                      <a:pt x="1118883" y="68808"/>
                    </a:lnTo>
                    <a:lnTo>
                      <a:pt x="1118883" y="68808"/>
                    </a:lnTo>
                    <a:lnTo>
                      <a:pt x="1106652" y="68008"/>
                    </a:lnTo>
                    <a:lnTo>
                      <a:pt x="1106652" y="68008"/>
                    </a:lnTo>
                    <a:lnTo>
                      <a:pt x="1088650" y="66922"/>
                    </a:lnTo>
                    <a:lnTo>
                      <a:pt x="1088650" y="66922"/>
                    </a:lnTo>
                    <a:lnTo>
                      <a:pt x="1076421" y="66179"/>
                    </a:lnTo>
                    <a:lnTo>
                      <a:pt x="1076421" y="66179"/>
                    </a:lnTo>
                    <a:lnTo>
                      <a:pt x="1061333" y="65265"/>
                    </a:lnTo>
                    <a:lnTo>
                      <a:pt x="1061333" y="65265"/>
                    </a:lnTo>
                    <a:lnTo>
                      <a:pt x="1046188" y="64294"/>
                    </a:lnTo>
                    <a:lnTo>
                      <a:pt x="1046188" y="64294"/>
                    </a:lnTo>
                    <a:lnTo>
                      <a:pt x="1028186" y="63208"/>
                    </a:lnTo>
                    <a:lnTo>
                      <a:pt x="1028186" y="63208"/>
                    </a:lnTo>
                    <a:lnTo>
                      <a:pt x="1015955" y="62465"/>
                    </a:lnTo>
                    <a:lnTo>
                      <a:pt x="1015955" y="62465"/>
                    </a:lnTo>
                    <a:lnTo>
                      <a:pt x="1000868" y="61550"/>
                    </a:lnTo>
                    <a:lnTo>
                      <a:pt x="1000868" y="61550"/>
                    </a:lnTo>
                    <a:lnTo>
                      <a:pt x="985723" y="60579"/>
                    </a:lnTo>
                    <a:lnTo>
                      <a:pt x="985723" y="60579"/>
                    </a:lnTo>
                    <a:lnTo>
                      <a:pt x="967721" y="59493"/>
                    </a:lnTo>
                    <a:lnTo>
                      <a:pt x="967721" y="59493"/>
                    </a:lnTo>
                    <a:lnTo>
                      <a:pt x="954462" y="58693"/>
                    </a:lnTo>
                    <a:lnTo>
                      <a:pt x="940403" y="57836"/>
                    </a:lnTo>
                    <a:lnTo>
                      <a:pt x="940403" y="57836"/>
                    </a:lnTo>
                    <a:lnTo>
                      <a:pt x="922344" y="56693"/>
                    </a:lnTo>
                    <a:lnTo>
                      <a:pt x="922344" y="56693"/>
                    </a:lnTo>
                    <a:lnTo>
                      <a:pt x="907256" y="55778"/>
                    </a:lnTo>
                    <a:lnTo>
                      <a:pt x="907256" y="55778"/>
                    </a:lnTo>
                    <a:lnTo>
                      <a:pt x="895026" y="55035"/>
                    </a:lnTo>
                    <a:lnTo>
                      <a:pt x="895026" y="55035"/>
                    </a:lnTo>
                    <a:lnTo>
                      <a:pt x="879939" y="54064"/>
                    </a:lnTo>
                    <a:lnTo>
                      <a:pt x="879939" y="54064"/>
                    </a:lnTo>
                    <a:lnTo>
                      <a:pt x="861879" y="52978"/>
                    </a:lnTo>
                    <a:lnTo>
                      <a:pt x="861879" y="52978"/>
                    </a:lnTo>
                    <a:lnTo>
                      <a:pt x="849706" y="52235"/>
                    </a:lnTo>
                    <a:lnTo>
                      <a:pt x="849706" y="52235"/>
                    </a:lnTo>
                    <a:lnTo>
                      <a:pt x="831647" y="51149"/>
                    </a:lnTo>
                    <a:lnTo>
                      <a:pt x="831647" y="51149"/>
                    </a:lnTo>
                    <a:lnTo>
                      <a:pt x="819474" y="50349"/>
                    </a:lnTo>
                    <a:lnTo>
                      <a:pt x="819474" y="50349"/>
                    </a:lnTo>
                    <a:lnTo>
                      <a:pt x="801415" y="49263"/>
                    </a:lnTo>
                    <a:lnTo>
                      <a:pt x="801415" y="49263"/>
                    </a:lnTo>
                    <a:lnTo>
                      <a:pt x="789242" y="48520"/>
                    </a:lnTo>
                    <a:lnTo>
                      <a:pt x="789242" y="48520"/>
                    </a:lnTo>
                    <a:lnTo>
                      <a:pt x="771182" y="47377"/>
                    </a:lnTo>
                    <a:lnTo>
                      <a:pt x="771182" y="47377"/>
                    </a:lnTo>
                    <a:lnTo>
                      <a:pt x="758952" y="46634"/>
                    </a:lnTo>
                    <a:lnTo>
                      <a:pt x="758952" y="46634"/>
                    </a:lnTo>
                    <a:lnTo>
                      <a:pt x="740950" y="45548"/>
                    </a:lnTo>
                    <a:lnTo>
                      <a:pt x="740950" y="45548"/>
                    </a:lnTo>
                    <a:lnTo>
                      <a:pt x="728719" y="44805"/>
                    </a:lnTo>
                    <a:lnTo>
                      <a:pt x="728719" y="44805"/>
                    </a:lnTo>
                    <a:lnTo>
                      <a:pt x="713632" y="43891"/>
                    </a:lnTo>
                    <a:lnTo>
                      <a:pt x="713632" y="43891"/>
                    </a:lnTo>
                    <a:lnTo>
                      <a:pt x="695573" y="42748"/>
                    </a:lnTo>
                    <a:lnTo>
                      <a:pt x="695573" y="42748"/>
                    </a:lnTo>
                    <a:lnTo>
                      <a:pt x="680485" y="41833"/>
                    </a:lnTo>
                    <a:lnTo>
                      <a:pt x="680485" y="41833"/>
                    </a:lnTo>
                    <a:lnTo>
                      <a:pt x="668255" y="41091"/>
                    </a:lnTo>
                    <a:lnTo>
                      <a:pt x="668255" y="41091"/>
                    </a:lnTo>
                    <a:lnTo>
                      <a:pt x="653167" y="40119"/>
                    </a:lnTo>
                    <a:lnTo>
                      <a:pt x="653167" y="40119"/>
                    </a:lnTo>
                    <a:lnTo>
                      <a:pt x="638022" y="39205"/>
                    </a:lnTo>
                    <a:lnTo>
                      <a:pt x="638022" y="39205"/>
                    </a:lnTo>
                    <a:lnTo>
                      <a:pt x="620020" y="38119"/>
                    </a:lnTo>
                    <a:lnTo>
                      <a:pt x="620020" y="38119"/>
                    </a:lnTo>
                    <a:lnTo>
                      <a:pt x="607790" y="37376"/>
                    </a:lnTo>
                    <a:lnTo>
                      <a:pt x="607790" y="37376"/>
                    </a:lnTo>
                    <a:lnTo>
                      <a:pt x="592703" y="36405"/>
                    </a:lnTo>
                    <a:lnTo>
                      <a:pt x="592703" y="36405"/>
                    </a:lnTo>
                    <a:lnTo>
                      <a:pt x="577558" y="35490"/>
                    </a:lnTo>
                    <a:lnTo>
                      <a:pt x="577558" y="35490"/>
                    </a:lnTo>
                    <a:lnTo>
                      <a:pt x="559556" y="34404"/>
                    </a:lnTo>
                    <a:lnTo>
                      <a:pt x="559556" y="34404"/>
                    </a:lnTo>
                    <a:lnTo>
                      <a:pt x="544411" y="33490"/>
                    </a:lnTo>
                    <a:lnTo>
                      <a:pt x="544411" y="33490"/>
                    </a:lnTo>
                    <a:lnTo>
                      <a:pt x="532238" y="32690"/>
                    </a:lnTo>
                    <a:lnTo>
                      <a:pt x="532238" y="32690"/>
                    </a:lnTo>
                    <a:lnTo>
                      <a:pt x="517093" y="31775"/>
                    </a:lnTo>
                    <a:lnTo>
                      <a:pt x="517093" y="31775"/>
                    </a:lnTo>
                    <a:lnTo>
                      <a:pt x="499091" y="30690"/>
                    </a:lnTo>
                    <a:lnTo>
                      <a:pt x="499091" y="30690"/>
                    </a:lnTo>
                    <a:lnTo>
                      <a:pt x="483946" y="29718"/>
                    </a:lnTo>
                    <a:lnTo>
                      <a:pt x="483946" y="29718"/>
                    </a:lnTo>
                    <a:lnTo>
                      <a:pt x="471773" y="28975"/>
                    </a:lnTo>
                    <a:lnTo>
                      <a:pt x="471773" y="28975"/>
                    </a:lnTo>
                    <a:lnTo>
                      <a:pt x="453714" y="27889"/>
                    </a:lnTo>
                    <a:lnTo>
                      <a:pt x="453714" y="27889"/>
                    </a:lnTo>
                    <a:lnTo>
                      <a:pt x="440455" y="27089"/>
                    </a:lnTo>
                    <a:lnTo>
                      <a:pt x="426396" y="26232"/>
                    </a:lnTo>
                    <a:lnTo>
                      <a:pt x="426396" y="26232"/>
                    </a:lnTo>
                    <a:lnTo>
                      <a:pt x="411309" y="25260"/>
                    </a:lnTo>
                    <a:lnTo>
                      <a:pt x="411309" y="25260"/>
                    </a:lnTo>
                    <a:lnTo>
                      <a:pt x="393249" y="24174"/>
                    </a:lnTo>
                    <a:lnTo>
                      <a:pt x="393249" y="24174"/>
                    </a:lnTo>
                    <a:lnTo>
                      <a:pt x="381076" y="23431"/>
                    </a:lnTo>
                    <a:lnTo>
                      <a:pt x="381076" y="23431"/>
                    </a:lnTo>
                    <a:lnTo>
                      <a:pt x="365931" y="22460"/>
                    </a:lnTo>
                    <a:lnTo>
                      <a:pt x="365931" y="22460"/>
                    </a:lnTo>
                    <a:lnTo>
                      <a:pt x="350844" y="21545"/>
                    </a:lnTo>
                    <a:lnTo>
                      <a:pt x="350844" y="21545"/>
                    </a:lnTo>
                    <a:lnTo>
                      <a:pt x="332784" y="20459"/>
                    </a:lnTo>
                    <a:lnTo>
                      <a:pt x="332784" y="20459"/>
                    </a:lnTo>
                    <a:lnTo>
                      <a:pt x="320611" y="19716"/>
                    </a:lnTo>
                    <a:lnTo>
                      <a:pt x="320611" y="19716"/>
                    </a:lnTo>
                    <a:lnTo>
                      <a:pt x="305467" y="18745"/>
                    </a:lnTo>
                    <a:lnTo>
                      <a:pt x="305467" y="18745"/>
                    </a:lnTo>
                    <a:lnTo>
                      <a:pt x="290379" y="17831"/>
                    </a:lnTo>
                    <a:lnTo>
                      <a:pt x="290379" y="17831"/>
                    </a:lnTo>
                    <a:lnTo>
                      <a:pt x="272320" y="16745"/>
                    </a:lnTo>
                    <a:lnTo>
                      <a:pt x="272320" y="16745"/>
                    </a:lnTo>
                    <a:lnTo>
                      <a:pt x="260147" y="16002"/>
                    </a:lnTo>
                    <a:lnTo>
                      <a:pt x="260147" y="16002"/>
                    </a:lnTo>
                    <a:lnTo>
                      <a:pt x="245002" y="15030"/>
                    </a:lnTo>
                    <a:lnTo>
                      <a:pt x="245002" y="15030"/>
                    </a:lnTo>
                    <a:lnTo>
                      <a:pt x="229857" y="14116"/>
                    </a:lnTo>
                    <a:lnTo>
                      <a:pt x="229857" y="14116"/>
                    </a:lnTo>
                    <a:lnTo>
                      <a:pt x="211855" y="13030"/>
                    </a:lnTo>
                    <a:lnTo>
                      <a:pt x="211855" y="13030"/>
                    </a:lnTo>
                    <a:lnTo>
                      <a:pt x="196710" y="12059"/>
                    </a:lnTo>
                    <a:lnTo>
                      <a:pt x="196710" y="12059"/>
                    </a:lnTo>
                    <a:lnTo>
                      <a:pt x="184537" y="11316"/>
                    </a:lnTo>
                    <a:lnTo>
                      <a:pt x="184537" y="11316"/>
                    </a:lnTo>
                    <a:lnTo>
                      <a:pt x="169392" y="10401"/>
                    </a:lnTo>
                    <a:lnTo>
                      <a:pt x="169392" y="10401"/>
                    </a:lnTo>
                    <a:lnTo>
                      <a:pt x="151390" y="9315"/>
                    </a:lnTo>
                    <a:lnTo>
                      <a:pt x="151390" y="9315"/>
                    </a:lnTo>
                    <a:lnTo>
                      <a:pt x="139160" y="8573"/>
                    </a:lnTo>
                    <a:lnTo>
                      <a:pt x="139160" y="8573"/>
                    </a:lnTo>
                    <a:lnTo>
                      <a:pt x="124072" y="7601"/>
                    </a:lnTo>
                    <a:lnTo>
                      <a:pt x="124072" y="7601"/>
                    </a:lnTo>
                    <a:lnTo>
                      <a:pt x="108928" y="6686"/>
                    </a:lnTo>
                    <a:lnTo>
                      <a:pt x="108928" y="6686"/>
                    </a:lnTo>
                    <a:lnTo>
                      <a:pt x="90926" y="5601"/>
                    </a:lnTo>
                    <a:lnTo>
                      <a:pt x="90926" y="5601"/>
                    </a:lnTo>
                    <a:lnTo>
                      <a:pt x="78695" y="4800"/>
                    </a:lnTo>
                    <a:lnTo>
                      <a:pt x="78695" y="4800"/>
                    </a:lnTo>
                    <a:lnTo>
                      <a:pt x="60693" y="3715"/>
                    </a:lnTo>
                    <a:lnTo>
                      <a:pt x="60693" y="3715"/>
                    </a:lnTo>
                    <a:lnTo>
                      <a:pt x="48463" y="2972"/>
                    </a:lnTo>
                    <a:lnTo>
                      <a:pt x="48463" y="2972"/>
                    </a:lnTo>
                    <a:lnTo>
                      <a:pt x="30461" y="1828"/>
                    </a:lnTo>
                    <a:lnTo>
                      <a:pt x="30461" y="1828"/>
                    </a:lnTo>
                    <a:lnTo>
                      <a:pt x="18231" y="1086"/>
                    </a:lnTo>
                    <a:lnTo>
                      <a:pt x="18231" y="1086"/>
                    </a:lnTo>
                    <a:lnTo>
                      <a:pt x="16402" y="971"/>
                    </a:lnTo>
                    <a:lnTo>
                      <a:pt x="15316" y="914"/>
                    </a:lnTo>
                    <a:lnTo>
                      <a:pt x="15316" y="914"/>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65"/>
              <p:cNvSpPr/>
              <p:nvPr/>
            </p:nvSpPr>
            <p:spPr>
              <a:xfrm rot="-180370">
                <a:off x="6695749" y="5739887"/>
                <a:ext cx="1514818" cy="96812"/>
              </a:xfrm>
              <a:custGeom>
                <a:rect b="b" l="l" r="r" t="t"/>
                <a:pathLst>
                  <a:path extrusionOk="0" h="96812" w="1514818">
                    <a:moveTo>
                      <a:pt x="15088" y="4629"/>
                    </a:moveTo>
                    <a:lnTo>
                      <a:pt x="33147" y="5715"/>
                    </a:lnTo>
                    <a:lnTo>
                      <a:pt x="33147" y="5715"/>
                    </a:lnTo>
                    <a:lnTo>
                      <a:pt x="45320" y="6458"/>
                    </a:lnTo>
                    <a:lnTo>
                      <a:pt x="45320" y="6458"/>
                    </a:lnTo>
                    <a:lnTo>
                      <a:pt x="60465" y="7429"/>
                    </a:lnTo>
                    <a:lnTo>
                      <a:pt x="60465" y="7429"/>
                    </a:lnTo>
                    <a:lnTo>
                      <a:pt x="78467" y="8515"/>
                    </a:lnTo>
                    <a:lnTo>
                      <a:pt x="78467" y="8515"/>
                    </a:lnTo>
                    <a:lnTo>
                      <a:pt x="93612" y="9430"/>
                    </a:lnTo>
                    <a:lnTo>
                      <a:pt x="93612" y="9430"/>
                    </a:lnTo>
                    <a:lnTo>
                      <a:pt x="105785" y="10230"/>
                    </a:lnTo>
                    <a:lnTo>
                      <a:pt x="105785" y="10230"/>
                    </a:lnTo>
                    <a:lnTo>
                      <a:pt x="120930" y="11144"/>
                    </a:lnTo>
                    <a:lnTo>
                      <a:pt x="120930" y="11144"/>
                    </a:lnTo>
                    <a:lnTo>
                      <a:pt x="138932" y="12230"/>
                    </a:lnTo>
                    <a:lnTo>
                      <a:pt x="138932" y="12230"/>
                    </a:lnTo>
                    <a:lnTo>
                      <a:pt x="154077" y="13144"/>
                    </a:lnTo>
                    <a:lnTo>
                      <a:pt x="154077" y="13144"/>
                    </a:lnTo>
                    <a:lnTo>
                      <a:pt x="166250" y="13945"/>
                    </a:lnTo>
                    <a:lnTo>
                      <a:pt x="166250" y="13945"/>
                    </a:lnTo>
                    <a:lnTo>
                      <a:pt x="181394" y="14859"/>
                    </a:lnTo>
                    <a:lnTo>
                      <a:pt x="181394" y="14859"/>
                    </a:lnTo>
                    <a:lnTo>
                      <a:pt x="196482" y="15773"/>
                    </a:lnTo>
                    <a:lnTo>
                      <a:pt x="196482" y="15773"/>
                    </a:lnTo>
                    <a:lnTo>
                      <a:pt x="214541" y="16917"/>
                    </a:lnTo>
                    <a:lnTo>
                      <a:pt x="214541" y="16917"/>
                    </a:lnTo>
                    <a:lnTo>
                      <a:pt x="226714" y="17660"/>
                    </a:lnTo>
                    <a:lnTo>
                      <a:pt x="226714" y="17660"/>
                    </a:lnTo>
                    <a:lnTo>
                      <a:pt x="241859" y="18574"/>
                    </a:lnTo>
                    <a:lnTo>
                      <a:pt x="241859" y="18574"/>
                    </a:lnTo>
                    <a:lnTo>
                      <a:pt x="256947" y="19488"/>
                    </a:lnTo>
                    <a:lnTo>
                      <a:pt x="256947" y="19488"/>
                    </a:lnTo>
                    <a:lnTo>
                      <a:pt x="275006" y="20631"/>
                    </a:lnTo>
                    <a:lnTo>
                      <a:pt x="275006" y="20631"/>
                    </a:lnTo>
                    <a:lnTo>
                      <a:pt x="287179" y="21374"/>
                    </a:lnTo>
                    <a:lnTo>
                      <a:pt x="287179" y="21374"/>
                    </a:lnTo>
                    <a:lnTo>
                      <a:pt x="303352" y="22346"/>
                    </a:lnTo>
                    <a:lnTo>
                      <a:pt x="317469" y="23203"/>
                    </a:lnTo>
                    <a:lnTo>
                      <a:pt x="317469" y="23203"/>
                    </a:lnTo>
                    <a:lnTo>
                      <a:pt x="335471" y="24346"/>
                    </a:lnTo>
                    <a:lnTo>
                      <a:pt x="335471" y="24346"/>
                    </a:lnTo>
                    <a:lnTo>
                      <a:pt x="348729" y="25146"/>
                    </a:lnTo>
                    <a:lnTo>
                      <a:pt x="365703" y="26175"/>
                    </a:lnTo>
                    <a:lnTo>
                      <a:pt x="365703" y="26175"/>
                    </a:lnTo>
                    <a:lnTo>
                      <a:pt x="377933" y="26918"/>
                    </a:lnTo>
                    <a:lnTo>
                      <a:pt x="377933" y="26918"/>
                    </a:lnTo>
                    <a:lnTo>
                      <a:pt x="395935" y="28061"/>
                    </a:lnTo>
                    <a:lnTo>
                      <a:pt x="395935" y="28061"/>
                    </a:lnTo>
                    <a:lnTo>
                      <a:pt x="408166" y="28804"/>
                    </a:lnTo>
                    <a:lnTo>
                      <a:pt x="408166" y="28804"/>
                    </a:lnTo>
                    <a:lnTo>
                      <a:pt x="426168" y="29890"/>
                    </a:lnTo>
                    <a:lnTo>
                      <a:pt x="426168" y="29890"/>
                    </a:lnTo>
                    <a:lnTo>
                      <a:pt x="438397" y="30632"/>
                    </a:lnTo>
                    <a:lnTo>
                      <a:pt x="438397" y="30632"/>
                    </a:lnTo>
                    <a:lnTo>
                      <a:pt x="456400" y="31775"/>
                    </a:lnTo>
                    <a:lnTo>
                      <a:pt x="456400" y="31775"/>
                    </a:lnTo>
                    <a:lnTo>
                      <a:pt x="468630" y="32518"/>
                    </a:lnTo>
                    <a:lnTo>
                      <a:pt x="468630" y="32518"/>
                    </a:lnTo>
                    <a:lnTo>
                      <a:pt x="483718" y="33433"/>
                    </a:lnTo>
                    <a:lnTo>
                      <a:pt x="483718" y="33433"/>
                    </a:lnTo>
                    <a:lnTo>
                      <a:pt x="501777" y="34576"/>
                    </a:lnTo>
                    <a:lnTo>
                      <a:pt x="501777" y="34576"/>
                    </a:lnTo>
                    <a:lnTo>
                      <a:pt x="513950" y="35319"/>
                    </a:lnTo>
                    <a:lnTo>
                      <a:pt x="513950" y="35319"/>
                    </a:lnTo>
                    <a:lnTo>
                      <a:pt x="529095" y="36233"/>
                    </a:lnTo>
                    <a:lnTo>
                      <a:pt x="529095" y="36233"/>
                    </a:lnTo>
                    <a:lnTo>
                      <a:pt x="544182" y="37148"/>
                    </a:lnTo>
                    <a:lnTo>
                      <a:pt x="544182" y="37148"/>
                    </a:lnTo>
                    <a:lnTo>
                      <a:pt x="562242" y="38291"/>
                    </a:lnTo>
                    <a:lnTo>
                      <a:pt x="562242" y="38291"/>
                    </a:lnTo>
                    <a:lnTo>
                      <a:pt x="574415" y="39034"/>
                    </a:lnTo>
                    <a:lnTo>
                      <a:pt x="574415" y="39034"/>
                    </a:lnTo>
                    <a:lnTo>
                      <a:pt x="589560" y="39948"/>
                    </a:lnTo>
                    <a:lnTo>
                      <a:pt x="589560" y="39948"/>
                    </a:lnTo>
                    <a:lnTo>
                      <a:pt x="604647" y="40862"/>
                    </a:lnTo>
                    <a:lnTo>
                      <a:pt x="604647" y="40862"/>
                    </a:lnTo>
                    <a:lnTo>
                      <a:pt x="622706" y="42005"/>
                    </a:lnTo>
                    <a:lnTo>
                      <a:pt x="622706" y="42005"/>
                    </a:lnTo>
                    <a:lnTo>
                      <a:pt x="634879" y="42748"/>
                    </a:lnTo>
                    <a:lnTo>
                      <a:pt x="634879" y="42748"/>
                    </a:lnTo>
                    <a:lnTo>
                      <a:pt x="650024" y="43663"/>
                    </a:lnTo>
                    <a:lnTo>
                      <a:pt x="650024" y="43663"/>
                    </a:lnTo>
                    <a:lnTo>
                      <a:pt x="665112" y="44577"/>
                    </a:lnTo>
                    <a:lnTo>
                      <a:pt x="665112" y="44577"/>
                    </a:lnTo>
                    <a:lnTo>
                      <a:pt x="683171" y="45720"/>
                    </a:lnTo>
                    <a:lnTo>
                      <a:pt x="683171" y="45720"/>
                    </a:lnTo>
                    <a:lnTo>
                      <a:pt x="695344" y="46463"/>
                    </a:lnTo>
                    <a:lnTo>
                      <a:pt x="695344" y="46463"/>
                    </a:lnTo>
                    <a:lnTo>
                      <a:pt x="713404" y="47549"/>
                    </a:lnTo>
                    <a:lnTo>
                      <a:pt x="713404" y="47549"/>
                    </a:lnTo>
                    <a:lnTo>
                      <a:pt x="725576" y="48292"/>
                    </a:lnTo>
                    <a:lnTo>
                      <a:pt x="725576" y="48292"/>
                    </a:lnTo>
                    <a:lnTo>
                      <a:pt x="743636" y="49435"/>
                    </a:lnTo>
                    <a:lnTo>
                      <a:pt x="743636" y="49435"/>
                    </a:lnTo>
                    <a:lnTo>
                      <a:pt x="755809" y="50178"/>
                    </a:lnTo>
                    <a:lnTo>
                      <a:pt x="755809" y="50178"/>
                    </a:lnTo>
                    <a:lnTo>
                      <a:pt x="770954" y="51092"/>
                    </a:lnTo>
                    <a:lnTo>
                      <a:pt x="770954" y="51092"/>
                    </a:lnTo>
                    <a:lnTo>
                      <a:pt x="772839" y="51207"/>
                    </a:lnTo>
                    <a:lnTo>
                      <a:pt x="773868" y="51264"/>
                    </a:lnTo>
                    <a:lnTo>
                      <a:pt x="773868" y="51264"/>
                    </a:lnTo>
                    <a:lnTo>
                      <a:pt x="786041" y="52007"/>
                    </a:lnTo>
                    <a:lnTo>
                      <a:pt x="786041" y="52007"/>
                    </a:lnTo>
                    <a:lnTo>
                      <a:pt x="804101" y="53149"/>
                    </a:lnTo>
                    <a:lnTo>
                      <a:pt x="804101" y="53149"/>
                    </a:lnTo>
                    <a:lnTo>
                      <a:pt x="817359" y="53950"/>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93"/>
                    </a:lnTo>
                    <a:lnTo>
                      <a:pt x="907027" y="59493"/>
                    </a:lnTo>
                    <a:lnTo>
                      <a:pt x="925030" y="60579"/>
                    </a:lnTo>
                    <a:lnTo>
                      <a:pt x="925030" y="60579"/>
                    </a:lnTo>
                    <a:lnTo>
                      <a:pt x="937260" y="61322"/>
                    </a:lnTo>
                    <a:lnTo>
                      <a:pt x="937260" y="61322"/>
                    </a:lnTo>
                    <a:lnTo>
                      <a:pt x="952348" y="62236"/>
                    </a:lnTo>
                    <a:lnTo>
                      <a:pt x="952348" y="62236"/>
                    </a:lnTo>
                    <a:lnTo>
                      <a:pt x="970407" y="63380"/>
                    </a:lnTo>
                    <a:lnTo>
                      <a:pt x="970407" y="63380"/>
                    </a:lnTo>
                    <a:lnTo>
                      <a:pt x="983666" y="64180"/>
                    </a:lnTo>
                    <a:lnTo>
                      <a:pt x="1000639" y="65208"/>
                    </a:lnTo>
                    <a:lnTo>
                      <a:pt x="1000639" y="65208"/>
                    </a:lnTo>
                    <a:lnTo>
                      <a:pt x="1012812" y="65951"/>
                    </a:lnTo>
                    <a:lnTo>
                      <a:pt x="1012812" y="65951"/>
                    </a:lnTo>
                    <a:lnTo>
                      <a:pt x="1030872" y="67094"/>
                    </a:lnTo>
                    <a:lnTo>
                      <a:pt x="1030872" y="67094"/>
                    </a:lnTo>
                    <a:lnTo>
                      <a:pt x="1043045" y="67837"/>
                    </a:lnTo>
                    <a:lnTo>
                      <a:pt x="1043045" y="67837"/>
                    </a:lnTo>
                    <a:lnTo>
                      <a:pt x="1061104" y="68923"/>
                    </a:lnTo>
                    <a:lnTo>
                      <a:pt x="1061104" y="68923"/>
                    </a:lnTo>
                    <a:lnTo>
                      <a:pt x="1073277" y="69666"/>
                    </a:lnTo>
                    <a:lnTo>
                      <a:pt x="1073277" y="69666"/>
                    </a:lnTo>
                    <a:lnTo>
                      <a:pt x="1091336" y="70809"/>
                    </a:lnTo>
                    <a:lnTo>
                      <a:pt x="1091336" y="70809"/>
                    </a:lnTo>
                    <a:lnTo>
                      <a:pt x="1103509" y="71552"/>
                    </a:lnTo>
                    <a:lnTo>
                      <a:pt x="1103509" y="71552"/>
                    </a:lnTo>
                    <a:lnTo>
                      <a:pt x="1118654" y="72466"/>
                    </a:lnTo>
                    <a:lnTo>
                      <a:pt x="1118654" y="72466"/>
                    </a:lnTo>
                    <a:lnTo>
                      <a:pt x="1133742" y="73438"/>
                    </a:lnTo>
                    <a:lnTo>
                      <a:pt x="1133742" y="73438"/>
                    </a:lnTo>
                    <a:lnTo>
                      <a:pt x="1151801" y="74524"/>
                    </a:lnTo>
                    <a:lnTo>
                      <a:pt x="1151801" y="74524"/>
                    </a:lnTo>
                    <a:lnTo>
                      <a:pt x="1163974" y="75266"/>
                    </a:lnTo>
                    <a:lnTo>
                      <a:pt x="1163974" y="75266"/>
                    </a:lnTo>
                    <a:lnTo>
                      <a:pt x="1179119" y="76181"/>
                    </a:lnTo>
                    <a:lnTo>
                      <a:pt x="1179119" y="76181"/>
                    </a:lnTo>
                    <a:lnTo>
                      <a:pt x="1197121" y="77324"/>
                    </a:lnTo>
                    <a:lnTo>
                      <a:pt x="1197121" y="77324"/>
                    </a:lnTo>
                    <a:lnTo>
                      <a:pt x="1212266" y="78238"/>
                    </a:lnTo>
                    <a:lnTo>
                      <a:pt x="1212266" y="78238"/>
                    </a:lnTo>
                    <a:lnTo>
                      <a:pt x="1224439" y="78981"/>
                    </a:lnTo>
                    <a:lnTo>
                      <a:pt x="1224439" y="78981"/>
                    </a:lnTo>
                    <a:lnTo>
                      <a:pt x="1239584" y="79896"/>
                    </a:lnTo>
                    <a:lnTo>
                      <a:pt x="1239584" y="79896"/>
                    </a:lnTo>
                    <a:lnTo>
                      <a:pt x="1241469" y="80010"/>
                    </a:lnTo>
                    <a:lnTo>
                      <a:pt x="1242498" y="80067"/>
                    </a:lnTo>
                    <a:lnTo>
                      <a:pt x="1242498" y="80067"/>
                    </a:lnTo>
                    <a:lnTo>
                      <a:pt x="1254671" y="80867"/>
                    </a:lnTo>
                    <a:lnTo>
                      <a:pt x="1254671" y="80867"/>
                    </a:lnTo>
                    <a:lnTo>
                      <a:pt x="1272731" y="81953"/>
                    </a:lnTo>
                    <a:lnTo>
                      <a:pt x="1272731" y="81953"/>
                    </a:lnTo>
                    <a:lnTo>
                      <a:pt x="1287818" y="82868"/>
                    </a:lnTo>
                    <a:lnTo>
                      <a:pt x="1287818" y="82868"/>
                    </a:lnTo>
                    <a:lnTo>
                      <a:pt x="1300048" y="83610"/>
                    </a:lnTo>
                    <a:lnTo>
                      <a:pt x="1300048" y="83610"/>
                    </a:lnTo>
                    <a:lnTo>
                      <a:pt x="1315136" y="84582"/>
                    </a:lnTo>
                    <a:lnTo>
                      <a:pt x="1315136" y="84582"/>
                    </a:lnTo>
                    <a:lnTo>
                      <a:pt x="1333195" y="85668"/>
                    </a:lnTo>
                    <a:lnTo>
                      <a:pt x="1333195" y="85668"/>
                    </a:lnTo>
                    <a:lnTo>
                      <a:pt x="1348340" y="86582"/>
                    </a:lnTo>
                    <a:lnTo>
                      <a:pt x="1348340" y="86582"/>
                    </a:lnTo>
                    <a:lnTo>
                      <a:pt x="1360513" y="87325"/>
                    </a:lnTo>
                    <a:lnTo>
                      <a:pt x="1360513" y="87325"/>
                    </a:lnTo>
                    <a:lnTo>
                      <a:pt x="1375657" y="88297"/>
                    </a:lnTo>
                    <a:lnTo>
                      <a:pt x="1375657" y="88297"/>
                    </a:lnTo>
                    <a:lnTo>
                      <a:pt x="1393660" y="89383"/>
                    </a:lnTo>
                    <a:lnTo>
                      <a:pt x="1393660" y="89383"/>
                    </a:lnTo>
                    <a:lnTo>
                      <a:pt x="1405890" y="90126"/>
                    </a:lnTo>
                    <a:lnTo>
                      <a:pt x="1405890" y="90126"/>
                    </a:lnTo>
                    <a:lnTo>
                      <a:pt x="1420978" y="91097"/>
                    </a:lnTo>
                    <a:lnTo>
                      <a:pt x="1420978" y="91097"/>
                    </a:lnTo>
                    <a:lnTo>
                      <a:pt x="1439037" y="92183"/>
                    </a:lnTo>
                    <a:lnTo>
                      <a:pt x="1439037" y="92183"/>
                    </a:lnTo>
                    <a:lnTo>
                      <a:pt x="1452239" y="92983"/>
                    </a:lnTo>
                    <a:lnTo>
                      <a:pt x="1466355" y="93840"/>
                    </a:lnTo>
                    <a:lnTo>
                      <a:pt x="1466355" y="93840"/>
                    </a:lnTo>
                    <a:lnTo>
                      <a:pt x="1481442" y="94812"/>
                    </a:lnTo>
                    <a:lnTo>
                      <a:pt x="1481442" y="94812"/>
                    </a:lnTo>
                    <a:lnTo>
                      <a:pt x="1499502" y="95898"/>
                    </a:lnTo>
                    <a:lnTo>
                      <a:pt x="1499502" y="95898"/>
                    </a:lnTo>
                    <a:lnTo>
                      <a:pt x="1514589" y="96812"/>
                    </a:lnTo>
                    <a:lnTo>
                      <a:pt x="1514818" y="93098"/>
                    </a:lnTo>
                    <a:lnTo>
                      <a:pt x="1496816" y="92012"/>
                    </a:lnTo>
                    <a:lnTo>
                      <a:pt x="1496816" y="92012"/>
                    </a:lnTo>
                    <a:lnTo>
                      <a:pt x="1484586" y="91269"/>
                    </a:lnTo>
                    <a:lnTo>
                      <a:pt x="1484586" y="91269"/>
                    </a:lnTo>
                    <a:lnTo>
                      <a:pt x="1466583" y="90126"/>
                    </a:lnTo>
                    <a:lnTo>
                      <a:pt x="1466583" y="90126"/>
                    </a:lnTo>
                    <a:lnTo>
                      <a:pt x="1454353" y="89383"/>
                    </a:lnTo>
                    <a:lnTo>
                      <a:pt x="1454353" y="89383"/>
                    </a:lnTo>
                    <a:lnTo>
                      <a:pt x="1436294" y="88297"/>
                    </a:lnTo>
                    <a:lnTo>
                      <a:pt x="1436294" y="88297"/>
                    </a:lnTo>
                    <a:lnTo>
                      <a:pt x="1424121" y="87554"/>
                    </a:lnTo>
                    <a:lnTo>
                      <a:pt x="1424121" y="87554"/>
                    </a:lnTo>
                    <a:lnTo>
                      <a:pt x="1409034" y="86640"/>
                    </a:lnTo>
                    <a:lnTo>
                      <a:pt x="1409034" y="86640"/>
                    </a:lnTo>
                    <a:lnTo>
                      <a:pt x="1390974" y="85497"/>
                    </a:lnTo>
                    <a:lnTo>
                      <a:pt x="1390974" y="85497"/>
                    </a:lnTo>
                    <a:lnTo>
                      <a:pt x="1378801" y="84754"/>
                    </a:lnTo>
                    <a:lnTo>
                      <a:pt x="1378801" y="84754"/>
                    </a:lnTo>
                    <a:lnTo>
                      <a:pt x="1363656" y="83839"/>
                    </a:lnTo>
                    <a:lnTo>
                      <a:pt x="1363656" y="83839"/>
                    </a:lnTo>
                    <a:lnTo>
                      <a:pt x="1348568" y="82925"/>
                    </a:lnTo>
                    <a:lnTo>
                      <a:pt x="1348568" y="82925"/>
                    </a:lnTo>
                    <a:lnTo>
                      <a:pt x="1330510" y="81782"/>
                    </a:lnTo>
                    <a:lnTo>
                      <a:pt x="1330510" y="81782"/>
                    </a:lnTo>
                    <a:lnTo>
                      <a:pt x="1318337" y="81039"/>
                    </a:lnTo>
                    <a:lnTo>
                      <a:pt x="1318337" y="81039"/>
                    </a:lnTo>
                    <a:lnTo>
                      <a:pt x="1303192" y="80124"/>
                    </a:lnTo>
                    <a:lnTo>
                      <a:pt x="1303192" y="80124"/>
                    </a:lnTo>
                    <a:lnTo>
                      <a:pt x="1288047" y="79153"/>
                    </a:lnTo>
                    <a:lnTo>
                      <a:pt x="1288047" y="79153"/>
                    </a:lnTo>
                    <a:lnTo>
                      <a:pt x="1270044" y="78067"/>
                    </a:lnTo>
                    <a:lnTo>
                      <a:pt x="1270044" y="78067"/>
                    </a:lnTo>
                    <a:lnTo>
                      <a:pt x="1254900" y="77153"/>
                    </a:lnTo>
                    <a:lnTo>
                      <a:pt x="1254900" y="77153"/>
                    </a:lnTo>
                    <a:lnTo>
                      <a:pt x="1242727" y="76410"/>
                    </a:lnTo>
                    <a:lnTo>
                      <a:pt x="1242727" y="76410"/>
                    </a:lnTo>
                    <a:lnTo>
                      <a:pt x="1227582" y="75438"/>
                    </a:lnTo>
                    <a:lnTo>
                      <a:pt x="1227582" y="75438"/>
                    </a:lnTo>
                    <a:lnTo>
                      <a:pt x="1209580" y="74352"/>
                    </a:lnTo>
                    <a:lnTo>
                      <a:pt x="1209580" y="74352"/>
                    </a:lnTo>
                    <a:lnTo>
                      <a:pt x="1194435" y="73438"/>
                    </a:lnTo>
                    <a:lnTo>
                      <a:pt x="1194435" y="73438"/>
                    </a:lnTo>
                    <a:lnTo>
                      <a:pt x="1182262" y="72695"/>
                    </a:lnTo>
                    <a:lnTo>
                      <a:pt x="1182262" y="72695"/>
                    </a:lnTo>
                    <a:lnTo>
                      <a:pt x="1167117" y="71723"/>
                    </a:lnTo>
                    <a:lnTo>
                      <a:pt x="1167117" y="71723"/>
                    </a:lnTo>
                    <a:lnTo>
                      <a:pt x="1149116" y="70637"/>
                    </a:lnTo>
                    <a:lnTo>
                      <a:pt x="1149116" y="70637"/>
                    </a:lnTo>
                    <a:lnTo>
                      <a:pt x="1136885" y="69895"/>
                    </a:lnTo>
                    <a:lnTo>
                      <a:pt x="1136885" y="69895"/>
                    </a:lnTo>
                    <a:lnTo>
                      <a:pt x="1121798" y="68980"/>
                    </a:lnTo>
                    <a:lnTo>
                      <a:pt x="1121798" y="68980"/>
                    </a:lnTo>
                    <a:lnTo>
                      <a:pt x="1106653" y="68009"/>
                    </a:lnTo>
                    <a:lnTo>
                      <a:pt x="1106653" y="68009"/>
                    </a:lnTo>
                    <a:lnTo>
                      <a:pt x="1088650" y="66923"/>
                    </a:lnTo>
                    <a:lnTo>
                      <a:pt x="1088650" y="66923"/>
                    </a:lnTo>
                    <a:lnTo>
                      <a:pt x="1076420" y="66180"/>
                    </a:lnTo>
                    <a:lnTo>
                      <a:pt x="1076420" y="66180"/>
                    </a:lnTo>
                    <a:lnTo>
                      <a:pt x="1061332" y="65208"/>
                    </a:lnTo>
                    <a:lnTo>
                      <a:pt x="1061332" y="65208"/>
                    </a:lnTo>
                    <a:lnTo>
                      <a:pt x="1043274" y="64122"/>
                    </a:lnTo>
                    <a:lnTo>
                      <a:pt x="1043274" y="64122"/>
                    </a:lnTo>
                    <a:lnTo>
                      <a:pt x="1028186" y="63208"/>
                    </a:lnTo>
                    <a:lnTo>
                      <a:pt x="1028186" y="63208"/>
                    </a:lnTo>
                    <a:lnTo>
                      <a:pt x="1015956" y="62465"/>
                    </a:lnTo>
                    <a:lnTo>
                      <a:pt x="1015956" y="62465"/>
                    </a:lnTo>
                    <a:lnTo>
                      <a:pt x="1000868" y="61493"/>
                    </a:lnTo>
                    <a:lnTo>
                      <a:pt x="1000868" y="61493"/>
                    </a:lnTo>
                    <a:lnTo>
                      <a:pt x="985723" y="60579"/>
                    </a:lnTo>
                    <a:lnTo>
                      <a:pt x="985723" y="60579"/>
                    </a:lnTo>
                    <a:lnTo>
                      <a:pt x="967721" y="59493"/>
                    </a:lnTo>
                    <a:lnTo>
                      <a:pt x="967721" y="59493"/>
                    </a:lnTo>
                    <a:lnTo>
                      <a:pt x="955491" y="58750"/>
                    </a:lnTo>
                    <a:lnTo>
                      <a:pt x="955491" y="58750"/>
                    </a:lnTo>
                    <a:lnTo>
                      <a:pt x="940404" y="57779"/>
                    </a:lnTo>
                    <a:lnTo>
                      <a:pt x="940404" y="57779"/>
                    </a:lnTo>
                    <a:lnTo>
                      <a:pt x="922344" y="56693"/>
                    </a:lnTo>
                    <a:lnTo>
                      <a:pt x="922344" y="56693"/>
                    </a:lnTo>
                    <a:lnTo>
                      <a:pt x="907256" y="55778"/>
                    </a:lnTo>
                    <a:lnTo>
                      <a:pt x="907256" y="55778"/>
                    </a:lnTo>
                    <a:lnTo>
                      <a:pt x="895026" y="55035"/>
                    </a:lnTo>
                    <a:lnTo>
                      <a:pt x="895026" y="55035"/>
                    </a:lnTo>
                    <a:lnTo>
                      <a:pt x="879938" y="54064"/>
                    </a:lnTo>
                    <a:lnTo>
                      <a:pt x="879938" y="54064"/>
                    </a:lnTo>
                    <a:lnTo>
                      <a:pt x="861880" y="52978"/>
                    </a:lnTo>
                    <a:lnTo>
                      <a:pt x="861880" y="52978"/>
                    </a:lnTo>
                    <a:lnTo>
                      <a:pt x="849707" y="52235"/>
                    </a:lnTo>
                    <a:lnTo>
                      <a:pt x="849707" y="52235"/>
                    </a:lnTo>
                    <a:lnTo>
                      <a:pt x="831647" y="51092"/>
                    </a:lnTo>
                    <a:lnTo>
                      <a:pt x="831647" y="51092"/>
                    </a:lnTo>
                    <a:lnTo>
                      <a:pt x="819474" y="50349"/>
                    </a:lnTo>
                    <a:lnTo>
                      <a:pt x="819474" y="50349"/>
                    </a:lnTo>
                    <a:lnTo>
                      <a:pt x="801414" y="49263"/>
                    </a:lnTo>
                    <a:lnTo>
                      <a:pt x="801414" y="49263"/>
                    </a:lnTo>
                    <a:lnTo>
                      <a:pt x="789241" y="48520"/>
                    </a:lnTo>
                    <a:lnTo>
                      <a:pt x="789241" y="48520"/>
                    </a:lnTo>
                    <a:lnTo>
                      <a:pt x="787356" y="48406"/>
                    </a:lnTo>
                    <a:lnTo>
                      <a:pt x="786270" y="48349"/>
                    </a:lnTo>
                    <a:lnTo>
                      <a:pt x="786270" y="48349"/>
                    </a:lnTo>
                    <a:lnTo>
                      <a:pt x="774097" y="47549"/>
                    </a:lnTo>
                    <a:lnTo>
                      <a:pt x="774097" y="47549"/>
                    </a:lnTo>
                    <a:lnTo>
                      <a:pt x="758952" y="46635"/>
                    </a:lnTo>
                    <a:lnTo>
                      <a:pt x="758952" y="46635"/>
                    </a:lnTo>
                    <a:lnTo>
                      <a:pt x="740950" y="45549"/>
                    </a:lnTo>
                    <a:lnTo>
                      <a:pt x="740950" y="45549"/>
                    </a:lnTo>
                    <a:lnTo>
                      <a:pt x="728720" y="44806"/>
                    </a:lnTo>
                    <a:lnTo>
                      <a:pt x="728720" y="44806"/>
                    </a:lnTo>
                    <a:lnTo>
                      <a:pt x="713632" y="43834"/>
                    </a:lnTo>
                    <a:lnTo>
                      <a:pt x="713632" y="43834"/>
                    </a:lnTo>
                    <a:lnTo>
                      <a:pt x="698487" y="42920"/>
                    </a:lnTo>
                    <a:lnTo>
                      <a:pt x="698487" y="42920"/>
                    </a:lnTo>
                    <a:lnTo>
                      <a:pt x="680485" y="41834"/>
                    </a:lnTo>
                    <a:lnTo>
                      <a:pt x="680485" y="41834"/>
                    </a:lnTo>
                    <a:lnTo>
                      <a:pt x="668255" y="41091"/>
                    </a:lnTo>
                    <a:lnTo>
                      <a:pt x="668255" y="41091"/>
                    </a:lnTo>
                    <a:lnTo>
                      <a:pt x="653168" y="40119"/>
                    </a:lnTo>
                    <a:lnTo>
                      <a:pt x="653168" y="40119"/>
                    </a:lnTo>
                    <a:lnTo>
                      <a:pt x="638023" y="39205"/>
                    </a:lnTo>
                    <a:lnTo>
                      <a:pt x="638023" y="39205"/>
                    </a:lnTo>
                    <a:lnTo>
                      <a:pt x="620020" y="38119"/>
                    </a:lnTo>
                    <a:lnTo>
                      <a:pt x="620020" y="38119"/>
                    </a:lnTo>
                    <a:lnTo>
                      <a:pt x="607790" y="37376"/>
                    </a:lnTo>
                    <a:lnTo>
                      <a:pt x="607790" y="37376"/>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90"/>
                    </a:lnTo>
                    <a:lnTo>
                      <a:pt x="486861" y="29890"/>
                    </a:lnTo>
                    <a:lnTo>
                      <a:pt x="471774" y="28975"/>
                    </a:lnTo>
                    <a:lnTo>
                      <a:pt x="471774" y="28975"/>
                    </a:lnTo>
                    <a:lnTo>
                      <a:pt x="453714" y="27889"/>
                    </a:lnTo>
                    <a:lnTo>
                      <a:pt x="453714" y="27889"/>
                    </a:lnTo>
                    <a:lnTo>
                      <a:pt x="441541" y="27146"/>
                    </a:lnTo>
                    <a:lnTo>
                      <a:pt x="441541" y="27146"/>
                    </a:lnTo>
                    <a:lnTo>
                      <a:pt x="426396" y="26175"/>
                    </a:lnTo>
                    <a:lnTo>
                      <a:pt x="426396" y="26175"/>
                    </a:lnTo>
                    <a:lnTo>
                      <a:pt x="408394" y="25089"/>
                    </a:lnTo>
                    <a:lnTo>
                      <a:pt x="408394" y="25089"/>
                    </a:lnTo>
                    <a:lnTo>
                      <a:pt x="393250" y="24175"/>
                    </a:lnTo>
                    <a:lnTo>
                      <a:pt x="393250" y="24175"/>
                    </a:lnTo>
                    <a:lnTo>
                      <a:pt x="381077" y="23432"/>
                    </a:lnTo>
                    <a:lnTo>
                      <a:pt x="381077" y="23432"/>
                    </a:lnTo>
                    <a:lnTo>
                      <a:pt x="363017" y="22289"/>
                    </a:lnTo>
                    <a:lnTo>
                      <a:pt x="363017" y="22289"/>
                    </a:lnTo>
                    <a:lnTo>
                      <a:pt x="350844" y="21546"/>
                    </a:lnTo>
                    <a:lnTo>
                      <a:pt x="350844" y="21546"/>
                    </a:lnTo>
                    <a:lnTo>
                      <a:pt x="332785" y="20460"/>
                    </a:lnTo>
                    <a:lnTo>
                      <a:pt x="332785" y="20460"/>
                    </a:lnTo>
                    <a:lnTo>
                      <a:pt x="320612" y="19717"/>
                    </a:lnTo>
                    <a:lnTo>
                      <a:pt x="320612" y="19717"/>
                    </a:lnTo>
                    <a:lnTo>
                      <a:pt x="305467" y="18745"/>
                    </a:lnTo>
                    <a:lnTo>
                      <a:pt x="305467" y="18745"/>
                    </a:lnTo>
                    <a:lnTo>
                      <a:pt x="290379" y="17831"/>
                    </a:lnTo>
                    <a:lnTo>
                      <a:pt x="290379" y="17831"/>
                    </a:lnTo>
                    <a:lnTo>
                      <a:pt x="272320" y="16745"/>
                    </a:lnTo>
                    <a:lnTo>
                      <a:pt x="272320" y="16745"/>
                    </a:lnTo>
                    <a:lnTo>
                      <a:pt x="260147" y="15945"/>
                    </a:lnTo>
                    <a:lnTo>
                      <a:pt x="260147" y="15945"/>
                    </a:lnTo>
                    <a:lnTo>
                      <a:pt x="245002" y="15030"/>
                    </a:lnTo>
                    <a:lnTo>
                      <a:pt x="245002" y="15030"/>
                    </a:lnTo>
                    <a:lnTo>
                      <a:pt x="229857" y="14116"/>
                    </a:lnTo>
                    <a:lnTo>
                      <a:pt x="229857" y="14116"/>
                    </a:lnTo>
                    <a:lnTo>
                      <a:pt x="214770" y="13202"/>
                    </a:lnTo>
                    <a:lnTo>
                      <a:pt x="214770" y="13202"/>
                    </a:lnTo>
                    <a:lnTo>
                      <a:pt x="199625" y="12230"/>
                    </a:lnTo>
                    <a:lnTo>
                      <a:pt x="199625" y="12230"/>
                    </a:lnTo>
                    <a:lnTo>
                      <a:pt x="184538" y="11316"/>
                    </a:lnTo>
                    <a:lnTo>
                      <a:pt x="184538" y="11316"/>
                    </a:lnTo>
                    <a:lnTo>
                      <a:pt x="169393" y="10401"/>
                    </a:lnTo>
                    <a:lnTo>
                      <a:pt x="169393" y="10401"/>
                    </a:lnTo>
                    <a:lnTo>
                      <a:pt x="154305" y="9487"/>
                    </a:lnTo>
                    <a:lnTo>
                      <a:pt x="154305" y="9487"/>
                    </a:lnTo>
                    <a:lnTo>
                      <a:pt x="139160" y="8515"/>
                    </a:lnTo>
                    <a:lnTo>
                      <a:pt x="139160" y="8515"/>
                    </a:lnTo>
                    <a:lnTo>
                      <a:pt x="124073" y="7601"/>
                    </a:lnTo>
                    <a:lnTo>
                      <a:pt x="124073" y="7601"/>
                    </a:lnTo>
                    <a:lnTo>
                      <a:pt x="108928" y="6686"/>
                    </a:lnTo>
                    <a:lnTo>
                      <a:pt x="108928" y="6686"/>
                    </a:lnTo>
                    <a:lnTo>
                      <a:pt x="93841" y="5772"/>
                    </a:lnTo>
                    <a:lnTo>
                      <a:pt x="93841" y="5772"/>
                    </a:lnTo>
                    <a:lnTo>
                      <a:pt x="78696" y="4801"/>
                    </a:lnTo>
                    <a:lnTo>
                      <a:pt x="78696" y="4801"/>
                    </a:lnTo>
                    <a:lnTo>
                      <a:pt x="63608" y="3886"/>
                    </a:lnTo>
                    <a:lnTo>
                      <a:pt x="63608" y="3886"/>
                    </a:lnTo>
                    <a:lnTo>
                      <a:pt x="48463" y="2972"/>
                    </a:lnTo>
                    <a:lnTo>
                      <a:pt x="48463" y="2972"/>
                    </a:lnTo>
                    <a:lnTo>
                      <a:pt x="33376" y="2057"/>
                    </a:lnTo>
                    <a:lnTo>
                      <a:pt x="33376" y="2057"/>
                    </a:lnTo>
                    <a:lnTo>
                      <a:pt x="18231" y="1086"/>
                    </a:lnTo>
                    <a:lnTo>
                      <a:pt x="18231" y="1086"/>
                    </a:lnTo>
                    <a:lnTo>
                      <a:pt x="229"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65"/>
              <p:cNvSpPr/>
              <p:nvPr/>
            </p:nvSpPr>
            <p:spPr>
              <a:xfrm rot="-193996">
                <a:off x="6681940" y="5881070"/>
                <a:ext cx="1514817" cy="96811"/>
              </a:xfrm>
              <a:custGeom>
                <a:rect b="b" l="l" r="r" t="t"/>
                <a:pathLst>
                  <a:path extrusionOk="0" h="96811" w="1514817">
                    <a:moveTo>
                      <a:pt x="18002" y="4800"/>
                    </a:moveTo>
                    <a:lnTo>
                      <a:pt x="30232" y="5543"/>
                    </a:lnTo>
                    <a:lnTo>
                      <a:pt x="30232" y="5543"/>
                    </a:lnTo>
                    <a:lnTo>
                      <a:pt x="45320" y="6458"/>
                    </a:lnTo>
                    <a:lnTo>
                      <a:pt x="45320" y="6458"/>
                    </a:lnTo>
                    <a:lnTo>
                      <a:pt x="60465" y="7430"/>
                    </a:lnTo>
                    <a:lnTo>
                      <a:pt x="60465" y="7430"/>
                    </a:lnTo>
                    <a:lnTo>
                      <a:pt x="75552" y="8344"/>
                    </a:lnTo>
                    <a:lnTo>
                      <a:pt x="75552" y="8344"/>
                    </a:lnTo>
                    <a:lnTo>
                      <a:pt x="90697" y="9258"/>
                    </a:lnTo>
                    <a:lnTo>
                      <a:pt x="90697" y="9258"/>
                    </a:lnTo>
                    <a:lnTo>
                      <a:pt x="105785" y="10173"/>
                    </a:lnTo>
                    <a:lnTo>
                      <a:pt x="105785" y="10173"/>
                    </a:lnTo>
                    <a:lnTo>
                      <a:pt x="120929" y="11144"/>
                    </a:lnTo>
                    <a:lnTo>
                      <a:pt x="120929" y="11144"/>
                    </a:lnTo>
                    <a:lnTo>
                      <a:pt x="136017" y="12059"/>
                    </a:lnTo>
                    <a:lnTo>
                      <a:pt x="136017" y="12059"/>
                    </a:lnTo>
                    <a:lnTo>
                      <a:pt x="151162" y="12973"/>
                    </a:lnTo>
                    <a:lnTo>
                      <a:pt x="151162" y="12973"/>
                    </a:lnTo>
                    <a:lnTo>
                      <a:pt x="166249" y="13887"/>
                    </a:lnTo>
                    <a:lnTo>
                      <a:pt x="166249" y="13887"/>
                    </a:lnTo>
                    <a:lnTo>
                      <a:pt x="181394" y="14859"/>
                    </a:lnTo>
                    <a:lnTo>
                      <a:pt x="181394" y="14859"/>
                    </a:lnTo>
                    <a:lnTo>
                      <a:pt x="196482" y="15773"/>
                    </a:lnTo>
                    <a:lnTo>
                      <a:pt x="196482" y="15773"/>
                    </a:lnTo>
                    <a:lnTo>
                      <a:pt x="214541" y="16859"/>
                    </a:lnTo>
                    <a:lnTo>
                      <a:pt x="214541" y="16859"/>
                    </a:lnTo>
                    <a:lnTo>
                      <a:pt x="229629" y="17831"/>
                    </a:lnTo>
                    <a:lnTo>
                      <a:pt x="229629" y="17831"/>
                    </a:lnTo>
                    <a:lnTo>
                      <a:pt x="241859" y="18574"/>
                    </a:lnTo>
                    <a:lnTo>
                      <a:pt x="241859" y="18574"/>
                    </a:lnTo>
                    <a:lnTo>
                      <a:pt x="256947" y="19488"/>
                    </a:lnTo>
                    <a:lnTo>
                      <a:pt x="256947" y="19488"/>
                    </a:lnTo>
                    <a:lnTo>
                      <a:pt x="275006" y="20574"/>
                    </a:lnTo>
                    <a:lnTo>
                      <a:pt x="275006" y="20574"/>
                    </a:lnTo>
                    <a:lnTo>
                      <a:pt x="287179" y="21374"/>
                    </a:lnTo>
                    <a:lnTo>
                      <a:pt x="287179" y="21374"/>
                    </a:lnTo>
                    <a:lnTo>
                      <a:pt x="302324" y="22289"/>
                    </a:lnTo>
                    <a:lnTo>
                      <a:pt x="302324" y="22289"/>
                    </a:lnTo>
                    <a:lnTo>
                      <a:pt x="317468" y="23203"/>
                    </a:lnTo>
                    <a:lnTo>
                      <a:pt x="317468" y="23203"/>
                    </a:lnTo>
                    <a:lnTo>
                      <a:pt x="335471" y="24289"/>
                    </a:lnTo>
                    <a:lnTo>
                      <a:pt x="335471" y="24289"/>
                    </a:lnTo>
                    <a:lnTo>
                      <a:pt x="347644" y="25089"/>
                    </a:lnTo>
                    <a:lnTo>
                      <a:pt x="347644" y="25089"/>
                    </a:lnTo>
                    <a:lnTo>
                      <a:pt x="362788" y="26004"/>
                    </a:lnTo>
                    <a:lnTo>
                      <a:pt x="362788" y="26004"/>
                    </a:lnTo>
                    <a:lnTo>
                      <a:pt x="377933" y="26917"/>
                    </a:lnTo>
                    <a:lnTo>
                      <a:pt x="377933" y="26917"/>
                    </a:lnTo>
                    <a:lnTo>
                      <a:pt x="395935" y="28061"/>
                    </a:lnTo>
                    <a:lnTo>
                      <a:pt x="395935" y="28061"/>
                    </a:lnTo>
                    <a:lnTo>
                      <a:pt x="408166" y="28804"/>
                    </a:lnTo>
                    <a:lnTo>
                      <a:pt x="408166" y="28804"/>
                    </a:lnTo>
                    <a:lnTo>
                      <a:pt x="423253" y="29718"/>
                    </a:lnTo>
                    <a:lnTo>
                      <a:pt x="423253" y="29718"/>
                    </a:lnTo>
                    <a:lnTo>
                      <a:pt x="439426" y="30690"/>
                    </a:lnTo>
                    <a:lnTo>
                      <a:pt x="456400" y="31775"/>
                    </a:lnTo>
                    <a:lnTo>
                      <a:pt x="456400" y="31775"/>
                    </a:lnTo>
                    <a:lnTo>
                      <a:pt x="468630" y="32518"/>
                    </a:lnTo>
                    <a:lnTo>
                      <a:pt x="468630" y="32518"/>
                    </a:lnTo>
                    <a:lnTo>
                      <a:pt x="483718" y="33433"/>
                    </a:lnTo>
                    <a:lnTo>
                      <a:pt x="483718" y="33433"/>
                    </a:lnTo>
                    <a:lnTo>
                      <a:pt x="501777" y="34519"/>
                    </a:lnTo>
                    <a:lnTo>
                      <a:pt x="501777" y="34519"/>
                    </a:lnTo>
                    <a:lnTo>
                      <a:pt x="513950" y="35262"/>
                    </a:lnTo>
                    <a:lnTo>
                      <a:pt x="513950" y="35262"/>
                    </a:lnTo>
                    <a:lnTo>
                      <a:pt x="529094" y="36233"/>
                    </a:lnTo>
                    <a:lnTo>
                      <a:pt x="529094" y="36233"/>
                    </a:lnTo>
                    <a:lnTo>
                      <a:pt x="544182" y="37148"/>
                    </a:lnTo>
                    <a:lnTo>
                      <a:pt x="544182" y="37148"/>
                    </a:lnTo>
                    <a:lnTo>
                      <a:pt x="562242" y="38233"/>
                    </a:lnTo>
                    <a:lnTo>
                      <a:pt x="562242" y="38233"/>
                    </a:lnTo>
                    <a:lnTo>
                      <a:pt x="574415" y="39033"/>
                    </a:lnTo>
                    <a:lnTo>
                      <a:pt x="574415" y="39033"/>
                    </a:lnTo>
                    <a:lnTo>
                      <a:pt x="589560" y="39948"/>
                    </a:lnTo>
                    <a:lnTo>
                      <a:pt x="589560" y="39948"/>
                    </a:lnTo>
                    <a:lnTo>
                      <a:pt x="604647" y="40862"/>
                    </a:lnTo>
                    <a:lnTo>
                      <a:pt x="604647" y="40862"/>
                    </a:lnTo>
                    <a:lnTo>
                      <a:pt x="622706" y="41948"/>
                    </a:lnTo>
                    <a:lnTo>
                      <a:pt x="622706" y="41948"/>
                    </a:lnTo>
                    <a:lnTo>
                      <a:pt x="634879" y="42748"/>
                    </a:lnTo>
                    <a:lnTo>
                      <a:pt x="634879" y="42748"/>
                    </a:lnTo>
                    <a:lnTo>
                      <a:pt x="652939" y="43834"/>
                    </a:lnTo>
                    <a:lnTo>
                      <a:pt x="652939" y="43834"/>
                    </a:lnTo>
                    <a:lnTo>
                      <a:pt x="665112" y="44577"/>
                    </a:lnTo>
                    <a:lnTo>
                      <a:pt x="665112" y="44577"/>
                    </a:lnTo>
                    <a:lnTo>
                      <a:pt x="683171" y="45720"/>
                    </a:lnTo>
                    <a:lnTo>
                      <a:pt x="683171" y="45720"/>
                    </a:lnTo>
                    <a:lnTo>
                      <a:pt x="698259" y="46635"/>
                    </a:lnTo>
                    <a:lnTo>
                      <a:pt x="698259" y="46635"/>
                    </a:lnTo>
                    <a:lnTo>
                      <a:pt x="710489" y="47378"/>
                    </a:lnTo>
                    <a:lnTo>
                      <a:pt x="710489" y="47378"/>
                    </a:lnTo>
                    <a:lnTo>
                      <a:pt x="725576" y="48291"/>
                    </a:lnTo>
                    <a:lnTo>
                      <a:pt x="725576" y="48291"/>
                    </a:lnTo>
                    <a:lnTo>
                      <a:pt x="743636" y="49435"/>
                    </a:lnTo>
                    <a:lnTo>
                      <a:pt x="743636" y="49435"/>
                    </a:lnTo>
                    <a:lnTo>
                      <a:pt x="755809" y="50178"/>
                    </a:lnTo>
                    <a:lnTo>
                      <a:pt x="755809" y="50178"/>
                    </a:lnTo>
                    <a:lnTo>
                      <a:pt x="770954" y="51092"/>
                    </a:lnTo>
                    <a:lnTo>
                      <a:pt x="770954" y="51092"/>
                    </a:lnTo>
                    <a:lnTo>
                      <a:pt x="789013" y="52178"/>
                    </a:lnTo>
                    <a:lnTo>
                      <a:pt x="789013" y="52178"/>
                    </a:lnTo>
                    <a:lnTo>
                      <a:pt x="804100" y="53150"/>
                    </a:lnTo>
                    <a:lnTo>
                      <a:pt x="804100" y="53150"/>
                    </a:lnTo>
                    <a:lnTo>
                      <a:pt x="816273" y="53892"/>
                    </a:lnTo>
                    <a:lnTo>
                      <a:pt x="816273" y="53892"/>
                    </a:lnTo>
                    <a:lnTo>
                      <a:pt x="831418" y="54807"/>
                    </a:lnTo>
                    <a:lnTo>
                      <a:pt x="831418" y="54807"/>
                    </a:lnTo>
                    <a:lnTo>
                      <a:pt x="849478" y="55893"/>
                    </a:lnTo>
                    <a:lnTo>
                      <a:pt x="849478" y="55893"/>
                    </a:lnTo>
                    <a:lnTo>
                      <a:pt x="864565" y="56864"/>
                    </a:lnTo>
                    <a:lnTo>
                      <a:pt x="864565" y="56864"/>
                    </a:lnTo>
                    <a:lnTo>
                      <a:pt x="876738" y="57607"/>
                    </a:lnTo>
                    <a:lnTo>
                      <a:pt x="876738" y="57607"/>
                    </a:lnTo>
                    <a:lnTo>
                      <a:pt x="891883" y="58522"/>
                    </a:lnTo>
                    <a:lnTo>
                      <a:pt x="891883" y="58522"/>
                    </a:lnTo>
                    <a:lnTo>
                      <a:pt x="907027" y="59436"/>
                    </a:lnTo>
                    <a:lnTo>
                      <a:pt x="907027" y="59436"/>
                    </a:lnTo>
                    <a:lnTo>
                      <a:pt x="908857" y="59551"/>
                    </a:lnTo>
                    <a:lnTo>
                      <a:pt x="909942" y="59664"/>
                    </a:lnTo>
                    <a:lnTo>
                      <a:pt x="909942" y="59664"/>
                    </a:lnTo>
                    <a:lnTo>
                      <a:pt x="925030" y="60579"/>
                    </a:lnTo>
                    <a:lnTo>
                      <a:pt x="925030" y="60579"/>
                    </a:lnTo>
                    <a:lnTo>
                      <a:pt x="937260" y="61322"/>
                    </a:lnTo>
                    <a:lnTo>
                      <a:pt x="937260" y="61322"/>
                    </a:lnTo>
                    <a:lnTo>
                      <a:pt x="952348" y="62236"/>
                    </a:lnTo>
                    <a:lnTo>
                      <a:pt x="952348" y="62236"/>
                    </a:lnTo>
                    <a:lnTo>
                      <a:pt x="970407" y="63379"/>
                    </a:lnTo>
                    <a:lnTo>
                      <a:pt x="970407" y="63379"/>
                    </a:lnTo>
                    <a:lnTo>
                      <a:pt x="982580" y="64122"/>
                    </a:lnTo>
                    <a:lnTo>
                      <a:pt x="982580" y="64122"/>
                    </a:lnTo>
                    <a:lnTo>
                      <a:pt x="997724" y="65037"/>
                    </a:lnTo>
                    <a:lnTo>
                      <a:pt x="997724" y="65037"/>
                    </a:lnTo>
                    <a:lnTo>
                      <a:pt x="1012812" y="65951"/>
                    </a:lnTo>
                    <a:lnTo>
                      <a:pt x="1012812" y="65951"/>
                    </a:lnTo>
                    <a:lnTo>
                      <a:pt x="1030872" y="67094"/>
                    </a:lnTo>
                    <a:lnTo>
                      <a:pt x="1030872" y="67094"/>
                    </a:lnTo>
                    <a:lnTo>
                      <a:pt x="1043045" y="67837"/>
                    </a:lnTo>
                    <a:lnTo>
                      <a:pt x="1043045" y="67837"/>
                    </a:lnTo>
                    <a:lnTo>
                      <a:pt x="1058190" y="68752"/>
                    </a:lnTo>
                    <a:lnTo>
                      <a:pt x="1058190" y="68752"/>
                    </a:lnTo>
                    <a:lnTo>
                      <a:pt x="1074363" y="69723"/>
                    </a:lnTo>
                    <a:lnTo>
                      <a:pt x="1091336" y="70809"/>
                    </a:lnTo>
                    <a:lnTo>
                      <a:pt x="1091336" y="70809"/>
                    </a:lnTo>
                    <a:lnTo>
                      <a:pt x="1103509" y="71552"/>
                    </a:lnTo>
                    <a:lnTo>
                      <a:pt x="1103509" y="71552"/>
                    </a:lnTo>
                    <a:lnTo>
                      <a:pt x="1119683" y="72523"/>
                    </a:lnTo>
                    <a:lnTo>
                      <a:pt x="1136656" y="73552"/>
                    </a:lnTo>
                    <a:lnTo>
                      <a:pt x="1136656" y="73552"/>
                    </a:lnTo>
                    <a:lnTo>
                      <a:pt x="1151801" y="74524"/>
                    </a:lnTo>
                    <a:lnTo>
                      <a:pt x="1151801" y="74524"/>
                    </a:lnTo>
                    <a:lnTo>
                      <a:pt x="1163974" y="75267"/>
                    </a:lnTo>
                    <a:lnTo>
                      <a:pt x="1163974" y="75267"/>
                    </a:lnTo>
                    <a:lnTo>
                      <a:pt x="1179119" y="76181"/>
                    </a:lnTo>
                    <a:lnTo>
                      <a:pt x="1179119" y="76181"/>
                    </a:lnTo>
                    <a:lnTo>
                      <a:pt x="1194206" y="77095"/>
                    </a:lnTo>
                    <a:lnTo>
                      <a:pt x="1194206" y="77095"/>
                    </a:lnTo>
                    <a:lnTo>
                      <a:pt x="1212266" y="78238"/>
                    </a:lnTo>
                    <a:lnTo>
                      <a:pt x="1212266" y="78238"/>
                    </a:lnTo>
                    <a:lnTo>
                      <a:pt x="1224439" y="78981"/>
                    </a:lnTo>
                    <a:lnTo>
                      <a:pt x="1224439" y="78981"/>
                    </a:lnTo>
                    <a:lnTo>
                      <a:pt x="1239584" y="79896"/>
                    </a:lnTo>
                    <a:lnTo>
                      <a:pt x="1239584" y="79896"/>
                    </a:lnTo>
                    <a:lnTo>
                      <a:pt x="1254671" y="80810"/>
                    </a:lnTo>
                    <a:lnTo>
                      <a:pt x="1254671" y="80810"/>
                    </a:lnTo>
                    <a:lnTo>
                      <a:pt x="1272730" y="81953"/>
                    </a:lnTo>
                    <a:lnTo>
                      <a:pt x="1272730" y="81953"/>
                    </a:lnTo>
                    <a:lnTo>
                      <a:pt x="1284903" y="82696"/>
                    </a:lnTo>
                    <a:lnTo>
                      <a:pt x="1284903" y="82696"/>
                    </a:lnTo>
                    <a:lnTo>
                      <a:pt x="1300048" y="83610"/>
                    </a:lnTo>
                    <a:lnTo>
                      <a:pt x="1300048" y="83610"/>
                    </a:lnTo>
                    <a:lnTo>
                      <a:pt x="1315136" y="84582"/>
                    </a:lnTo>
                    <a:lnTo>
                      <a:pt x="1315136" y="84582"/>
                    </a:lnTo>
                    <a:lnTo>
                      <a:pt x="1333195" y="85668"/>
                    </a:lnTo>
                    <a:lnTo>
                      <a:pt x="1333195" y="85668"/>
                    </a:lnTo>
                    <a:lnTo>
                      <a:pt x="1345368" y="86411"/>
                    </a:lnTo>
                    <a:lnTo>
                      <a:pt x="1345368" y="86411"/>
                    </a:lnTo>
                    <a:lnTo>
                      <a:pt x="1360513" y="87325"/>
                    </a:lnTo>
                    <a:lnTo>
                      <a:pt x="1360513" y="87325"/>
                    </a:lnTo>
                    <a:lnTo>
                      <a:pt x="1375657" y="88296"/>
                    </a:lnTo>
                    <a:lnTo>
                      <a:pt x="1375657" y="88296"/>
                    </a:lnTo>
                    <a:lnTo>
                      <a:pt x="1393660" y="89383"/>
                    </a:lnTo>
                    <a:lnTo>
                      <a:pt x="1393660" y="89383"/>
                    </a:lnTo>
                    <a:lnTo>
                      <a:pt x="1405890" y="90126"/>
                    </a:lnTo>
                    <a:lnTo>
                      <a:pt x="1405890" y="90126"/>
                    </a:lnTo>
                    <a:lnTo>
                      <a:pt x="1423892" y="91268"/>
                    </a:lnTo>
                    <a:lnTo>
                      <a:pt x="1423892" y="91268"/>
                    </a:lnTo>
                    <a:lnTo>
                      <a:pt x="1439037" y="92183"/>
                    </a:lnTo>
                    <a:lnTo>
                      <a:pt x="1439037" y="92183"/>
                    </a:lnTo>
                    <a:lnTo>
                      <a:pt x="1451210" y="92926"/>
                    </a:lnTo>
                    <a:lnTo>
                      <a:pt x="1451210" y="92926"/>
                    </a:lnTo>
                    <a:lnTo>
                      <a:pt x="1466355" y="93841"/>
                    </a:lnTo>
                    <a:lnTo>
                      <a:pt x="1466355" y="93841"/>
                    </a:lnTo>
                    <a:lnTo>
                      <a:pt x="1484357" y="94983"/>
                    </a:lnTo>
                    <a:lnTo>
                      <a:pt x="1484357" y="94983"/>
                    </a:lnTo>
                    <a:lnTo>
                      <a:pt x="1499502" y="95898"/>
                    </a:lnTo>
                    <a:lnTo>
                      <a:pt x="1499502" y="95898"/>
                    </a:lnTo>
                    <a:lnTo>
                      <a:pt x="1514589" y="96812"/>
                    </a:lnTo>
                    <a:lnTo>
                      <a:pt x="1514818" y="93098"/>
                    </a:lnTo>
                    <a:lnTo>
                      <a:pt x="1499731" y="92183"/>
                    </a:lnTo>
                    <a:lnTo>
                      <a:pt x="1499731" y="92183"/>
                    </a:lnTo>
                    <a:lnTo>
                      <a:pt x="1484586" y="91268"/>
                    </a:lnTo>
                    <a:lnTo>
                      <a:pt x="1484586" y="91268"/>
                    </a:lnTo>
                    <a:lnTo>
                      <a:pt x="1469498" y="90297"/>
                    </a:lnTo>
                    <a:lnTo>
                      <a:pt x="1469498" y="90297"/>
                    </a:lnTo>
                    <a:lnTo>
                      <a:pt x="1454353" y="89383"/>
                    </a:lnTo>
                    <a:lnTo>
                      <a:pt x="1454353" y="89383"/>
                    </a:lnTo>
                    <a:lnTo>
                      <a:pt x="1439265" y="88468"/>
                    </a:lnTo>
                    <a:lnTo>
                      <a:pt x="1439265" y="88468"/>
                    </a:lnTo>
                    <a:lnTo>
                      <a:pt x="1424121" y="87553"/>
                    </a:lnTo>
                    <a:lnTo>
                      <a:pt x="1424121" y="87553"/>
                    </a:lnTo>
                    <a:lnTo>
                      <a:pt x="1409034" y="86582"/>
                    </a:lnTo>
                    <a:lnTo>
                      <a:pt x="1409034" y="86582"/>
                    </a:lnTo>
                    <a:lnTo>
                      <a:pt x="1390974" y="85496"/>
                    </a:lnTo>
                    <a:lnTo>
                      <a:pt x="1390974" y="85496"/>
                    </a:lnTo>
                    <a:lnTo>
                      <a:pt x="1378801" y="84753"/>
                    </a:lnTo>
                    <a:lnTo>
                      <a:pt x="1378801" y="84753"/>
                    </a:lnTo>
                    <a:lnTo>
                      <a:pt x="1363656" y="83839"/>
                    </a:lnTo>
                    <a:lnTo>
                      <a:pt x="1363656" y="83839"/>
                    </a:lnTo>
                    <a:lnTo>
                      <a:pt x="1348511" y="82868"/>
                    </a:lnTo>
                    <a:lnTo>
                      <a:pt x="1348511" y="82868"/>
                    </a:lnTo>
                    <a:lnTo>
                      <a:pt x="1330509" y="81781"/>
                    </a:lnTo>
                    <a:lnTo>
                      <a:pt x="1330509" y="81781"/>
                    </a:lnTo>
                    <a:lnTo>
                      <a:pt x="1318337" y="81038"/>
                    </a:lnTo>
                    <a:lnTo>
                      <a:pt x="1318337" y="81038"/>
                    </a:lnTo>
                    <a:lnTo>
                      <a:pt x="1303192" y="80124"/>
                    </a:lnTo>
                    <a:lnTo>
                      <a:pt x="1303192" y="80124"/>
                    </a:lnTo>
                    <a:lnTo>
                      <a:pt x="1288047" y="79153"/>
                    </a:lnTo>
                    <a:lnTo>
                      <a:pt x="1288047" y="79153"/>
                    </a:lnTo>
                    <a:lnTo>
                      <a:pt x="1272959" y="78238"/>
                    </a:lnTo>
                    <a:lnTo>
                      <a:pt x="1272959" y="78238"/>
                    </a:lnTo>
                    <a:lnTo>
                      <a:pt x="1257814" y="77324"/>
                    </a:lnTo>
                    <a:lnTo>
                      <a:pt x="1257814" y="77324"/>
                    </a:lnTo>
                    <a:lnTo>
                      <a:pt x="1242727" y="76410"/>
                    </a:lnTo>
                    <a:lnTo>
                      <a:pt x="1242727" y="76410"/>
                    </a:lnTo>
                    <a:lnTo>
                      <a:pt x="1227582" y="75438"/>
                    </a:lnTo>
                    <a:lnTo>
                      <a:pt x="1227582" y="75438"/>
                    </a:lnTo>
                    <a:lnTo>
                      <a:pt x="1212495" y="74524"/>
                    </a:lnTo>
                    <a:lnTo>
                      <a:pt x="1212495" y="74524"/>
                    </a:lnTo>
                    <a:lnTo>
                      <a:pt x="1197350" y="73609"/>
                    </a:lnTo>
                    <a:lnTo>
                      <a:pt x="1197350" y="73609"/>
                    </a:lnTo>
                    <a:lnTo>
                      <a:pt x="1179347" y="72466"/>
                    </a:lnTo>
                    <a:lnTo>
                      <a:pt x="1179347" y="72466"/>
                    </a:lnTo>
                    <a:lnTo>
                      <a:pt x="1167117" y="71724"/>
                    </a:lnTo>
                    <a:lnTo>
                      <a:pt x="1167117" y="71724"/>
                    </a:lnTo>
                    <a:lnTo>
                      <a:pt x="1152030" y="70809"/>
                    </a:lnTo>
                    <a:lnTo>
                      <a:pt x="1152030" y="70809"/>
                    </a:lnTo>
                    <a:lnTo>
                      <a:pt x="1133971" y="69723"/>
                    </a:lnTo>
                    <a:lnTo>
                      <a:pt x="1133971" y="69723"/>
                    </a:lnTo>
                    <a:lnTo>
                      <a:pt x="1121798" y="68923"/>
                    </a:lnTo>
                    <a:lnTo>
                      <a:pt x="1121798" y="68923"/>
                    </a:lnTo>
                    <a:lnTo>
                      <a:pt x="1106653" y="68009"/>
                    </a:lnTo>
                    <a:lnTo>
                      <a:pt x="1106653" y="68009"/>
                    </a:lnTo>
                    <a:lnTo>
                      <a:pt x="1091565" y="67094"/>
                    </a:lnTo>
                    <a:lnTo>
                      <a:pt x="1091565" y="67094"/>
                    </a:lnTo>
                    <a:lnTo>
                      <a:pt x="1076420" y="66179"/>
                    </a:lnTo>
                    <a:lnTo>
                      <a:pt x="1076420" y="66179"/>
                    </a:lnTo>
                    <a:lnTo>
                      <a:pt x="1061332" y="65208"/>
                    </a:lnTo>
                    <a:lnTo>
                      <a:pt x="1061332" y="65208"/>
                    </a:lnTo>
                    <a:lnTo>
                      <a:pt x="1046188" y="64294"/>
                    </a:lnTo>
                    <a:lnTo>
                      <a:pt x="1046188" y="64294"/>
                    </a:lnTo>
                    <a:lnTo>
                      <a:pt x="1031101" y="63379"/>
                    </a:lnTo>
                    <a:lnTo>
                      <a:pt x="1031101" y="63379"/>
                    </a:lnTo>
                    <a:lnTo>
                      <a:pt x="1015956" y="62465"/>
                    </a:lnTo>
                    <a:lnTo>
                      <a:pt x="1015956" y="62465"/>
                    </a:lnTo>
                    <a:lnTo>
                      <a:pt x="1000868" y="61493"/>
                    </a:lnTo>
                    <a:lnTo>
                      <a:pt x="1000868" y="61493"/>
                    </a:lnTo>
                    <a:lnTo>
                      <a:pt x="985723" y="60579"/>
                    </a:lnTo>
                    <a:lnTo>
                      <a:pt x="985723" y="60579"/>
                    </a:lnTo>
                    <a:lnTo>
                      <a:pt x="970635" y="59664"/>
                    </a:lnTo>
                    <a:lnTo>
                      <a:pt x="970635" y="59664"/>
                    </a:lnTo>
                    <a:lnTo>
                      <a:pt x="955491" y="58693"/>
                    </a:lnTo>
                    <a:lnTo>
                      <a:pt x="955491" y="58693"/>
                    </a:lnTo>
                    <a:lnTo>
                      <a:pt x="940404" y="57779"/>
                    </a:lnTo>
                    <a:lnTo>
                      <a:pt x="940404" y="57779"/>
                    </a:lnTo>
                    <a:lnTo>
                      <a:pt x="925259" y="56864"/>
                    </a:lnTo>
                    <a:lnTo>
                      <a:pt x="925259" y="56864"/>
                    </a:lnTo>
                    <a:lnTo>
                      <a:pt x="910171" y="55950"/>
                    </a:lnTo>
                    <a:lnTo>
                      <a:pt x="910171" y="55950"/>
                    </a:lnTo>
                    <a:lnTo>
                      <a:pt x="895026" y="54978"/>
                    </a:lnTo>
                    <a:lnTo>
                      <a:pt x="895026" y="54978"/>
                    </a:lnTo>
                    <a:lnTo>
                      <a:pt x="879938" y="54064"/>
                    </a:lnTo>
                    <a:lnTo>
                      <a:pt x="879938" y="54064"/>
                    </a:lnTo>
                    <a:lnTo>
                      <a:pt x="864794" y="53150"/>
                    </a:lnTo>
                    <a:lnTo>
                      <a:pt x="864794" y="53150"/>
                    </a:lnTo>
                    <a:lnTo>
                      <a:pt x="849707" y="52235"/>
                    </a:lnTo>
                    <a:lnTo>
                      <a:pt x="849707" y="52235"/>
                    </a:lnTo>
                    <a:lnTo>
                      <a:pt x="834562" y="51263"/>
                    </a:lnTo>
                    <a:lnTo>
                      <a:pt x="834562" y="51263"/>
                    </a:lnTo>
                    <a:lnTo>
                      <a:pt x="819474" y="50349"/>
                    </a:lnTo>
                    <a:lnTo>
                      <a:pt x="819474" y="50349"/>
                    </a:lnTo>
                    <a:lnTo>
                      <a:pt x="804329" y="49435"/>
                    </a:lnTo>
                    <a:lnTo>
                      <a:pt x="804329" y="49435"/>
                    </a:lnTo>
                    <a:lnTo>
                      <a:pt x="789241" y="48520"/>
                    </a:lnTo>
                    <a:lnTo>
                      <a:pt x="789241" y="48520"/>
                    </a:lnTo>
                    <a:lnTo>
                      <a:pt x="774097" y="47548"/>
                    </a:lnTo>
                    <a:lnTo>
                      <a:pt x="774097" y="47548"/>
                    </a:lnTo>
                    <a:lnTo>
                      <a:pt x="756038" y="46463"/>
                    </a:lnTo>
                    <a:lnTo>
                      <a:pt x="756038" y="46463"/>
                    </a:lnTo>
                    <a:lnTo>
                      <a:pt x="743865" y="45720"/>
                    </a:lnTo>
                    <a:lnTo>
                      <a:pt x="743865" y="45720"/>
                    </a:lnTo>
                    <a:lnTo>
                      <a:pt x="728720" y="44805"/>
                    </a:lnTo>
                    <a:lnTo>
                      <a:pt x="728720" y="44805"/>
                    </a:lnTo>
                    <a:lnTo>
                      <a:pt x="710717" y="43663"/>
                    </a:lnTo>
                    <a:lnTo>
                      <a:pt x="710717" y="43663"/>
                    </a:lnTo>
                    <a:lnTo>
                      <a:pt x="698487" y="42920"/>
                    </a:lnTo>
                    <a:lnTo>
                      <a:pt x="698487" y="42920"/>
                    </a:lnTo>
                    <a:lnTo>
                      <a:pt x="683399" y="42005"/>
                    </a:lnTo>
                    <a:lnTo>
                      <a:pt x="683399" y="42005"/>
                    </a:lnTo>
                    <a:lnTo>
                      <a:pt x="668255" y="41033"/>
                    </a:lnTo>
                    <a:lnTo>
                      <a:pt x="668255" y="41033"/>
                    </a:lnTo>
                    <a:lnTo>
                      <a:pt x="653168" y="40119"/>
                    </a:lnTo>
                    <a:lnTo>
                      <a:pt x="653168" y="40119"/>
                    </a:lnTo>
                    <a:lnTo>
                      <a:pt x="638023" y="39205"/>
                    </a:lnTo>
                    <a:lnTo>
                      <a:pt x="638023" y="39205"/>
                    </a:lnTo>
                    <a:lnTo>
                      <a:pt x="622935" y="38290"/>
                    </a:lnTo>
                    <a:lnTo>
                      <a:pt x="622935" y="38290"/>
                    </a:lnTo>
                    <a:lnTo>
                      <a:pt x="607790" y="37319"/>
                    </a:lnTo>
                    <a:lnTo>
                      <a:pt x="607790" y="37319"/>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89"/>
                    </a:lnTo>
                    <a:lnTo>
                      <a:pt x="486861" y="29889"/>
                    </a:lnTo>
                    <a:lnTo>
                      <a:pt x="471774" y="28975"/>
                    </a:lnTo>
                    <a:lnTo>
                      <a:pt x="471774" y="28975"/>
                    </a:lnTo>
                    <a:lnTo>
                      <a:pt x="456629" y="28061"/>
                    </a:lnTo>
                    <a:lnTo>
                      <a:pt x="456629" y="28061"/>
                    </a:lnTo>
                    <a:lnTo>
                      <a:pt x="441541" y="27146"/>
                    </a:lnTo>
                    <a:lnTo>
                      <a:pt x="441541" y="27146"/>
                    </a:lnTo>
                    <a:lnTo>
                      <a:pt x="426396" y="26174"/>
                    </a:lnTo>
                    <a:lnTo>
                      <a:pt x="426396" y="26174"/>
                    </a:lnTo>
                    <a:lnTo>
                      <a:pt x="411308" y="25261"/>
                    </a:lnTo>
                    <a:lnTo>
                      <a:pt x="411308" y="25261"/>
                    </a:lnTo>
                    <a:lnTo>
                      <a:pt x="396164" y="24346"/>
                    </a:lnTo>
                    <a:lnTo>
                      <a:pt x="396164" y="24346"/>
                    </a:lnTo>
                    <a:lnTo>
                      <a:pt x="381077" y="23374"/>
                    </a:lnTo>
                    <a:lnTo>
                      <a:pt x="381077" y="23374"/>
                    </a:lnTo>
                    <a:lnTo>
                      <a:pt x="365932" y="22460"/>
                    </a:lnTo>
                    <a:lnTo>
                      <a:pt x="365932" y="22460"/>
                    </a:lnTo>
                    <a:lnTo>
                      <a:pt x="350844" y="21546"/>
                    </a:lnTo>
                    <a:lnTo>
                      <a:pt x="350844" y="21546"/>
                    </a:lnTo>
                    <a:lnTo>
                      <a:pt x="335699" y="20631"/>
                    </a:lnTo>
                    <a:lnTo>
                      <a:pt x="335699" y="20631"/>
                    </a:lnTo>
                    <a:lnTo>
                      <a:pt x="320611" y="19659"/>
                    </a:lnTo>
                    <a:lnTo>
                      <a:pt x="320611" y="19659"/>
                    </a:lnTo>
                    <a:lnTo>
                      <a:pt x="305467" y="18745"/>
                    </a:lnTo>
                    <a:lnTo>
                      <a:pt x="305467" y="18745"/>
                    </a:lnTo>
                    <a:lnTo>
                      <a:pt x="287407" y="17659"/>
                    </a:lnTo>
                    <a:lnTo>
                      <a:pt x="287407" y="17659"/>
                    </a:lnTo>
                    <a:lnTo>
                      <a:pt x="275234" y="16916"/>
                    </a:lnTo>
                    <a:lnTo>
                      <a:pt x="275234" y="16916"/>
                    </a:lnTo>
                    <a:lnTo>
                      <a:pt x="260147" y="15945"/>
                    </a:lnTo>
                    <a:lnTo>
                      <a:pt x="260147" y="15945"/>
                    </a:lnTo>
                    <a:lnTo>
                      <a:pt x="242087" y="14859"/>
                    </a:lnTo>
                    <a:lnTo>
                      <a:pt x="242087" y="14859"/>
                    </a:lnTo>
                    <a:lnTo>
                      <a:pt x="229857" y="14116"/>
                    </a:lnTo>
                    <a:lnTo>
                      <a:pt x="229857" y="14116"/>
                    </a:lnTo>
                    <a:lnTo>
                      <a:pt x="214770" y="13201"/>
                    </a:lnTo>
                    <a:lnTo>
                      <a:pt x="214770" y="13201"/>
                    </a:lnTo>
                    <a:lnTo>
                      <a:pt x="199625" y="12230"/>
                    </a:lnTo>
                    <a:lnTo>
                      <a:pt x="199625" y="12230"/>
                    </a:lnTo>
                    <a:lnTo>
                      <a:pt x="184537" y="11316"/>
                    </a:lnTo>
                    <a:lnTo>
                      <a:pt x="184537" y="11316"/>
                    </a:lnTo>
                    <a:lnTo>
                      <a:pt x="169393" y="10401"/>
                    </a:lnTo>
                    <a:lnTo>
                      <a:pt x="169393" y="10401"/>
                    </a:lnTo>
                    <a:lnTo>
                      <a:pt x="154305" y="9430"/>
                    </a:lnTo>
                    <a:lnTo>
                      <a:pt x="154305" y="9430"/>
                    </a:lnTo>
                    <a:lnTo>
                      <a:pt x="139160" y="8515"/>
                    </a:lnTo>
                    <a:lnTo>
                      <a:pt x="139160" y="8515"/>
                    </a:lnTo>
                    <a:lnTo>
                      <a:pt x="124073" y="7601"/>
                    </a:lnTo>
                    <a:lnTo>
                      <a:pt x="124073" y="7601"/>
                    </a:lnTo>
                    <a:lnTo>
                      <a:pt x="108928" y="6687"/>
                    </a:lnTo>
                    <a:lnTo>
                      <a:pt x="108928" y="6687"/>
                    </a:lnTo>
                    <a:lnTo>
                      <a:pt x="93840" y="5715"/>
                    </a:lnTo>
                    <a:lnTo>
                      <a:pt x="93840" y="5715"/>
                    </a:lnTo>
                    <a:lnTo>
                      <a:pt x="75781" y="4629"/>
                    </a:lnTo>
                    <a:lnTo>
                      <a:pt x="75781" y="4629"/>
                    </a:lnTo>
                    <a:lnTo>
                      <a:pt x="63608" y="3886"/>
                    </a:lnTo>
                    <a:lnTo>
                      <a:pt x="63608" y="3886"/>
                    </a:lnTo>
                    <a:lnTo>
                      <a:pt x="48463" y="2972"/>
                    </a:lnTo>
                    <a:lnTo>
                      <a:pt x="48463" y="2972"/>
                    </a:lnTo>
                    <a:lnTo>
                      <a:pt x="33375" y="2000"/>
                    </a:lnTo>
                    <a:lnTo>
                      <a:pt x="33375" y="2000"/>
                    </a:lnTo>
                    <a:lnTo>
                      <a:pt x="18231" y="1086"/>
                    </a:lnTo>
                    <a:lnTo>
                      <a:pt x="18231" y="1086"/>
                    </a:lnTo>
                    <a:lnTo>
                      <a:pt x="228" y="0"/>
                    </a:lnTo>
                    <a:lnTo>
                      <a:pt x="0" y="3715"/>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65"/>
              <p:cNvSpPr/>
              <p:nvPr/>
            </p:nvSpPr>
            <p:spPr>
              <a:xfrm rot="-196847">
                <a:off x="6701644" y="6022254"/>
                <a:ext cx="1514817" cy="96812"/>
              </a:xfrm>
              <a:custGeom>
                <a:rect b="b" l="l" r="r" t="t"/>
                <a:pathLst>
                  <a:path extrusionOk="0" h="96812" w="1514817">
                    <a:moveTo>
                      <a:pt x="15087" y="4629"/>
                    </a:moveTo>
                    <a:lnTo>
                      <a:pt x="30232" y="5543"/>
                    </a:lnTo>
                    <a:lnTo>
                      <a:pt x="30232" y="5543"/>
                    </a:lnTo>
                    <a:lnTo>
                      <a:pt x="45320" y="6458"/>
                    </a:lnTo>
                    <a:lnTo>
                      <a:pt x="45320" y="6458"/>
                    </a:lnTo>
                    <a:lnTo>
                      <a:pt x="60464" y="7373"/>
                    </a:lnTo>
                    <a:lnTo>
                      <a:pt x="60464" y="7373"/>
                    </a:lnTo>
                    <a:lnTo>
                      <a:pt x="75552" y="8344"/>
                    </a:lnTo>
                    <a:lnTo>
                      <a:pt x="75552" y="8344"/>
                    </a:lnTo>
                    <a:lnTo>
                      <a:pt x="90697" y="9258"/>
                    </a:lnTo>
                    <a:lnTo>
                      <a:pt x="90697" y="9258"/>
                    </a:lnTo>
                    <a:lnTo>
                      <a:pt x="108699" y="10344"/>
                    </a:lnTo>
                    <a:lnTo>
                      <a:pt x="108699" y="10344"/>
                    </a:lnTo>
                    <a:lnTo>
                      <a:pt x="120929" y="11087"/>
                    </a:lnTo>
                    <a:lnTo>
                      <a:pt x="120929" y="11087"/>
                    </a:lnTo>
                    <a:lnTo>
                      <a:pt x="136017" y="12059"/>
                    </a:lnTo>
                    <a:lnTo>
                      <a:pt x="136017" y="12059"/>
                    </a:lnTo>
                    <a:lnTo>
                      <a:pt x="151161" y="12973"/>
                    </a:lnTo>
                    <a:lnTo>
                      <a:pt x="151161" y="12973"/>
                    </a:lnTo>
                    <a:lnTo>
                      <a:pt x="166249" y="13888"/>
                    </a:lnTo>
                    <a:lnTo>
                      <a:pt x="166249" y="13888"/>
                    </a:lnTo>
                    <a:lnTo>
                      <a:pt x="181394" y="14859"/>
                    </a:lnTo>
                    <a:lnTo>
                      <a:pt x="181394" y="14859"/>
                    </a:lnTo>
                    <a:lnTo>
                      <a:pt x="196481" y="15773"/>
                    </a:lnTo>
                    <a:lnTo>
                      <a:pt x="196481" y="15773"/>
                    </a:lnTo>
                    <a:lnTo>
                      <a:pt x="211626" y="16688"/>
                    </a:lnTo>
                    <a:lnTo>
                      <a:pt x="211626" y="16688"/>
                    </a:lnTo>
                    <a:lnTo>
                      <a:pt x="226714" y="17603"/>
                    </a:lnTo>
                    <a:lnTo>
                      <a:pt x="226714" y="17603"/>
                    </a:lnTo>
                    <a:lnTo>
                      <a:pt x="241859" y="18574"/>
                    </a:lnTo>
                    <a:lnTo>
                      <a:pt x="241859" y="18574"/>
                    </a:lnTo>
                    <a:lnTo>
                      <a:pt x="256946" y="19488"/>
                    </a:lnTo>
                    <a:lnTo>
                      <a:pt x="256946" y="19488"/>
                    </a:lnTo>
                    <a:lnTo>
                      <a:pt x="272091" y="20403"/>
                    </a:lnTo>
                    <a:lnTo>
                      <a:pt x="272091" y="20403"/>
                    </a:lnTo>
                    <a:lnTo>
                      <a:pt x="287179" y="21317"/>
                    </a:lnTo>
                    <a:lnTo>
                      <a:pt x="287179" y="21317"/>
                    </a:lnTo>
                    <a:lnTo>
                      <a:pt x="302323" y="22289"/>
                    </a:lnTo>
                    <a:lnTo>
                      <a:pt x="302323" y="22289"/>
                    </a:lnTo>
                    <a:lnTo>
                      <a:pt x="320383" y="23375"/>
                    </a:lnTo>
                    <a:lnTo>
                      <a:pt x="320383" y="23375"/>
                    </a:lnTo>
                    <a:lnTo>
                      <a:pt x="332556" y="24117"/>
                    </a:lnTo>
                    <a:lnTo>
                      <a:pt x="332556" y="24117"/>
                    </a:lnTo>
                    <a:lnTo>
                      <a:pt x="347643" y="25032"/>
                    </a:lnTo>
                    <a:lnTo>
                      <a:pt x="347643" y="25032"/>
                    </a:lnTo>
                    <a:lnTo>
                      <a:pt x="365703" y="26175"/>
                    </a:lnTo>
                    <a:lnTo>
                      <a:pt x="365703" y="26175"/>
                    </a:lnTo>
                    <a:lnTo>
                      <a:pt x="377933" y="26918"/>
                    </a:lnTo>
                    <a:lnTo>
                      <a:pt x="377933" y="26918"/>
                    </a:lnTo>
                    <a:lnTo>
                      <a:pt x="393021" y="27832"/>
                    </a:lnTo>
                    <a:lnTo>
                      <a:pt x="393021" y="27832"/>
                    </a:lnTo>
                    <a:lnTo>
                      <a:pt x="408165" y="28804"/>
                    </a:lnTo>
                    <a:lnTo>
                      <a:pt x="408165" y="28804"/>
                    </a:lnTo>
                    <a:lnTo>
                      <a:pt x="423253" y="29718"/>
                    </a:lnTo>
                    <a:lnTo>
                      <a:pt x="423253" y="29718"/>
                    </a:lnTo>
                    <a:lnTo>
                      <a:pt x="438397" y="30632"/>
                    </a:lnTo>
                    <a:lnTo>
                      <a:pt x="438397" y="30632"/>
                    </a:lnTo>
                    <a:lnTo>
                      <a:pt x="453485" y="31547"/>
                    </a:lnTo>
                    <a:lnTo>
                      <a:pt x="453485" y="31547"/>
                    </a:lnTo>
                    <a:lnTo>
                      <a:pt x="468630" y="32519"/>
                    </a:lnTo>
                    <a:lnTo>
                      <a:pt x="468630" y="32519"/>
                    </a:lnTo>
                    <a:lnTo>
                      <a:pt x="483718" y="33433"/>
                    </a:lnTo>
                    <a:lnTo>
                      <a:pt x="483718" y="33433"/>
                    </a:lnTo>
                    <a:lnTo>
                      <a:pt x="498862" y="34347"/>
                    </a:lnTo>
                    <a:lnTo>
                      <a:pt x="498862" y="34347"/>
                    </a:lnTo>
                    <a:lnTo>
                      <a:pt x="513950" y="35262"/>
                    </a:lnTo>
                    <a:lnTo>
                      <a:pt x="513950" y="35262"/>
                    </a:lnTo>
                    <a:lnTo>
                      <a:pt x="529094" y="36234"/>
                    </a:lnTo>
                    <a:lnTo>
                      <a:pt x="529094" y="36234"/>
                    </a:lnTo>
                    <a:lnTo>
                      <a:pt x="544182" y="37148"/>
                    </a:lnTo>
                    <a:lnTo>
                      <a:pt x="544182" y="37148"/>
                    </a:lnTo>
                    <a:lnTo>
                      <a:pt x="559327" y="38062"/>
                    </a:lnTo>
                    <a:lnTo>
                      <a:pt x="559327" y="38062"/>
                    </a:lnTo>
                    <a:lnTo>
                      <a:pt x="577329" y="39205"/>
                    </a:lnTo>
                    <a:lnTo>
                      <a:pt x="577329" y="39205"/>
                    </a:lnTo>
                    <a:lnTo>
                      <a:pt x="589559" y="39948"/>
                    </a:lnTo>
                    <a:lnTo>
                      <a:pt x="589559" y="39948"/>
                    </a:lnTo>
                    <a:lnTo>
                      <a:pt x="604647" y="40862"/>
                    </a:lnTo>
                    <a:lnTo>
                      <a:pt x="604647" y="40862"/>
                    </a:lnTo>
                    <a:lnTo>
                      <a:pt x="619792" y="41777"/>
                    </a:lnTo>
                    <a:lnTo>
                      <a:pt x="619792" y="41777"/>
                    </a:lnTo>
                    <a:lnTo>
                      <a:pt x="634879" y="42691"/>
                    </a:lnTo>
                    <a:lnTo>
                      <a:pt x="634879" y="42691"/>
                    </a:lnTo>
                    <a:lnTo>
                      <a:pt x="650024" y="43663"/>
                    </a:lnTo>
                    <a:lnTo>
                      <a:pt x="650024" y="43663"/>
                    </a:lnTo>
                    <a:lnTo>
                      <a:pt x="665112" y="44577"/>
                    </a:lnTo>
                    <a:lnTo>
                      <a:pt x="665112" y="44577"/>
                    </a:lnTo>
                    <a:lnTo>
                      <a:pt x="680257" y="45492"/>
                    </a:lnTo>
                    <a:lnTo>
                      <a:pt x="680257" y="45492"/>
                    </a:lnTo>
                    <a:lnTo>
                      <a:pt x="695344" y="46463"/>
                    </a:lnTo>
                    <a:lnTo>
                      <a:pt x="695344" y="46463"/>
                    </a:lnTo>
                    <a:lnTo>
                      <a:pt x="710489" y="47378"/>
                    </a:lnTo>
                    <a:lnTo>
                      <a:pt x="710489" y="47378"/>
                    </a:lnTo>
                    <a:lnTo>
                      <a:pt x="725576" y="48292"/>
                    </a:lnTo>
                    <a:lnTo>
                      <a:pt x="725576" y="48292"/>
                    </a:lnTo>
                    <a:lnTo>
                      <a:pt x="740721" y="49206"/>
                    </a:lnTo>
                    <a:lnTo>
                      <a:pt x="740721" y="49206"/>
                    </a:lnTo>
                    <a:lnTo>
                      <a:pt x="755809" y="50178"/>
                    </a:lnTo>
                    <a:lnTo>
                      <a:pt x="755809" y="50178"/>
                    </a:lnTo>
                    <a:lnTo>
                      <a:pt x="770954" y="51092"/>
                    </a:lnTo>
                    <a:lnTo>
                      <a:pt x="770954" y="51092"/>
                    </a:lnTo>
                    <a:lnTo>
                      <a:pt x="789013" y="52178"/>
                    </a:lnTo>
                    <a:lnTo>
                      <a:pt x="789013" y="52178"/>
                    </a:lnTo>
                    <a:lnTo>
                      <a:pt x="801186" y="52921"/>
                    </a:lnTo>
                    <a:lnTo>
                      <a:pt x="801186" y="52921"/>
                    </a:lnTo>
                    <a:lnTo>
                      <a:pt x="816273" y="53893"/>
                    </a:lnTo>
                    <a:lnTo>
                      <a:pt x="816273" y="53893"/>
                    </a:lnTo>
                    <a:lnTo>
                      <a:pt x="831418" y="54807"/>
                    </a:lnTo>
                    <a:lnTo>
                      <a:pt x="831418" y="54807"/>
                    </a:lnTo>
                    <a:lnTo>
                      <a:pt x="846563" y="55721"/>
                    </a:lnTo>
                    <a:lnTo>
                      <a:pt x="846563" y="55721"/>
                    </a:lnTo>
                    <a:lnTo>
                      <a:pt x="861651" y="56636"/>
                    </a:lnTo>
                    <a:lnTo>
                      <a:pt x="861651" y="56636"/>
                    </a:lnTo>
                    <a:lnTo>
                      <a:pt x="876738" y="57608"/>
                    </a:lnTo>
                    <a:lnTo>
                      <a:pt x="876738" y="57608"/>
                    </a:lnTo>
                    <a:lnTo>
                      <a:pt x="891883" y="58522"/>
                    </a:lnTo>
                    <a:lnTo>
                      <a:pt x="891883" y="58522"/>
                    </a:lnTo>
                    <a:lnTo>
                      <a:pt x="907027" y="59436"/>
                    </a:lnTo>
                    <a:lnTo>
                      <a:pt x="907027" y="59436"/>
                    </a:lnTo>
                    <a:lnTo>
                      <a:pt x="925030" y="60579"/>
                    </a:lnTo>
                    <a:lnTo>
                      <a:pt x="925030" y="60579"/>
                    </a:lnTo>
                    <a:lnTo>
                      <a:pt x="937260" y="61322"/>
                    </a:lnTo>
                    <a:lnTo>
                      <a:pt x="937260" y="61322"/>
                    </a:lnTo>
                    <a:lnTo>
                      <a:pt x="952348" y="62236"/>
                    </a:lnTo>
                    <a:lnTo>
                      <a:pt x="952348" y="62236"/>
                    </a:lnTo>
                    <a:lnTo>
                      <a:pt x="967492" y="63151"/>
                    </a:lnTo>
                    <a:lnTo>
                      <a:pt x="967492" y="63151"/>
                    </a:lnTo>
                    <a:lnTo>
                      <a:pt x="982580" y="64122"/>
                    </a:lnTo>
                    <a:lnTo>
                      <a:pt x="982580" y="64122"/>
                    </a:lnTo>
                    <a:lnTo>
                      <a:pt x="1000639" y="65208"/>
                    </a:lnTo>
                    <a:lnTo>
                      <a:pt x="1000639" y="65208"/>
                    </a:lnTo>
                    <a:lnTo>
                      <a:pt x="1012812" y="65951"/>
                    </a:lnTo>
                    <a:lnTo>
                      <a:pt x="1012812" y="65951"/>
                    </a:lnTo>
                    <a:lnTo>
                      <a:pt x="1027957" y="66866"/>
                    </a:lnTo>
                    <a:lnTo>
                      <a:pt x="1027957" y="66866"/>
                    </a:lnTo>
                    <a:lnTo>
                      <a:pt x="1045959" y="68009"/>
                    </a:lnTo>
                    <a:lnTo>
                      <a:pt x="1045959" y="68009"/>
                    </a:lnTo>
                    <a:lnTo>
                      <a:pt x="1058189" y="68752"/>
                    </a:lnTo>
                    <a:lnTo>
                      <a:pt x="1058189" y="68752"/>
                    </a:lnTo>
                    <a:lnTo>
                      <a:pt x="1073277" y="69666"/>
                    </a:lnTo>
                    <a:lnTo>
                      <a:pt x="1073277" y="69666"/>
                    </a:lnTo>
                    <a:lnTo>
                      <a:pt x="1088422" y="70580"/>
                    </a:lnTo>
                    <a:lnTo>
                      <a:pt x="1088422" y="70580"/>
                    </a:lnTo>
                    <a:lnTo>
                      <a:pt x="1103509" y="71552"/>
                    </a:lnTo>
                    <a:lnTo>
                      <a:pt x="1103509" y="71552"/>
                    </a:lnTo>
                    <a:lnTo>
                      <a:pt x="1118654" y="72467"/>
                    </a:lnTo>
                    <a:lnTo>
                      <a:pt x="1118654" y="72467"/>
                    </a:lnTo>
                    <a:lnTo>
                      <a:pt x="1133742" y="73381"/>
                    </a:lnTo>
                    <a:lnTo>
                      <a:pt x="1133742" y="73381"/>
                    </a:lnTo>
                    <a:lnTo>
                      <a:pt x="1148887" y="74295"/>
                    </a:lnTo>
                    <a:lnTo>
                      <a:pt x="1148887" y="74295"/>
                    </a:lnTo>
                    <a:lnTo>
                      <a:pt x="1163974" y="75267"/>
                    </a:lnTo>
                    <a:lnTo>
                      <a:pt x="1163974" y="75267"/>
                    </a:lnTo>
                    <a:lnTo>
                      <a:pt x="1179119" y="76181"/>
                    </a:lnTo>
                    <a:lnTo>
                      <a:pt x="1179119" y="76181"/>
                    </a:lnTo>
                    <a:lnTo>
                      <a:pt x="1194206" y="77095"/>
                    </a:lnTo>
                    <a:lnTo>
                      <a:pt x="1194206" y="77095"/>
                    </a:lnTo>
                    <a:lnTo>
                      <a:pt x="1212266" y="78239"/>
                    </a:lnTo>
                    <a:lnTo>
                      <a:pt x="1212266" y="78239"/>
                    </a:lnTo>
                    <a:lnTo>
                      <a:pt x="1224439" y="78982"/>
                    </a:lnTo>
                    <a:lnTo>
                      <a:pt x="1224439" y="78982"/>
                    </a:lnTo>
                    <a:lnTo>
                      <a:pt x="1239584" y="79896"/>
                    </a:lnTo>
                    <a:lnTo>
                      <a:pt x="1239584" y="79896"/>
                    </a:lnTo>
                    <a:lnTo>
                      <a:pt x="1254671" y="80810"/>
                    </a:lnTo>
                    <a:lnTo>
                      <a:pt x="1254671" y="80810"/>
                    </a:lnTo>
                    <a:lnTo>
                      <a:pt x="1272730" y="81954"/>
                    </a:lnTo>
                    <a:lnTo>
                      <a:pt x="1272730" y="81954"/>
                    </a:lnTo>
                    <a:lnTo>
                      <a:pt x="1284903" y="82696"/>
                    </a:lnTo>
                    <a:lnTo>
                      <a:pt x="1284903" y="82696"/>
                    </a:lnTo>
                    <a:lnTo>
                      <a:pt x="1300048" y="83610"/>
                    </a:lnTo>
                    <a:lnTo>
                      <a:pt x="1300048" y="83610"/>
                    </a:lnTo>
                    <a:lnTo>
                      <a:pt x="1315136" y="84525"/>
                    </a:lnTo>
                    <a:lnTo>
                      <a:pt x="1315136" y="84525"/>
                    </a:lnTo>
                    <a:lnTo>
                      <a:pt x="1333195" y="85668"/>
                    </a:lnTo>
                    <a:lnTo>
                      <a:pt x="1333195" y="85668"/>
                    </a:lnTo>
                    <a:lnTo>
                      <a:pt x="1345368" y="86411"/>
                    </a:lnTo>
                    <a:lnTo>
                      <a:pt x="1345368" y="86411"/>
                    </a:lnTo>
                    <a:lnTo>
                      <a:pt x="1360513" y="87325"/>
                    </a:lnTo>
                    <a:lnTo>
                      <a:pt x="1360513" y="87325"/>
                    </a:lnTo>
                    <a:lnTo>
                      <a:pt x="1375600" y="88240"/>
                    </a:lnTo>
                    <a:lnTo>
                      <a:pt x="1375600" y="88240"/>
                    </a:lnTo>
                    <a:lnTo>
                      <a:pt x="1393660" y="89383"/>
                    </a:lnTo>
                    <a:lnTo>
                      <a:pt x="1393660" y="89383"/>
                    </a:lnTo>
                    <a:lnTo>
                      <a:pt x="1405833" y="90126"/>
                    </a:lnTo>
                    <a:lnTo>
                      <a:pt x="1405833" y="90126"/>
                    </a:lnTo>
                    <a:lnTo>
                      <a:pt x="1423892" y="91212"/>
                    </a:lnTo>
                    <a:lnTo>
                      <a:pt x="1423892" y="91212"/>
                    </a:lnTo>
                    <a:lnTo>
                      <a:pt x="1436065" y="91955"/>
                    </a:lnTo>
                    <a:lnTo>
                      <a:pt x="1436065" y="91955"/>
                    </a:lnTo>
                    <a:lnTo>
                      <a:pt x="1451210" y="92926"/>
                    </a:lnTo>
                    <a:lnTo>
                      <a:pt x="1451210" y="92926"/>
                    </a:lnTo>
                    <a:lnTo>
                      <a:pt x="1469269" y="94012"/>
                    </a:lnTo>
                    <a:lnTo>
                      <a:pt x="1469269" y="94012"/>
                    </a:lnTo>
                    <a:lnTo>
                      <a:pt x="1481442" y="94755"/>
                    </a:lnTo>
                    <a:lnTo>
                      <a:pt x="1481442" y="94755"/>
                    </a:lnTo>
                    <a:lnTo>
                      <a:pt x="1496587" y="95726"/>
                    </a:lnTo>
                    <a:lnTo>
                      <a:pt x="1496587" y="95726"/>
                    </a:lnTo>
                    <a:lnTo>
                      <a:pt x="1514589" y="96812"/>
                    </a:lnTo>
                    <a:lnTo>
                      <a:pt x="1514818" y="93098"/>
                    </a:lnTo>
                    <a:lnTo>
                      <a:pt x="1499730" y="92183"/>
                    </a:lnTo>
                    <a:lnTo>
                      <a:pt x="1499730" y="92183"/>
                    </a:lnTo>
                    <a:lnTo>
                      <a:pt x="1481671" y="91040"/>
                    </a:lnTo>
                    <a:lnTo>
                      <a:pt x="1481671" y="91040"/>
                    </a:lnTo>
                    <a:lnTo>
                      <a:pt x="1469498" y="90297"/>
                    </a:lnTo>
                    <a:lnTo>
                      <a:pt x="1469498" y="90297"/>
                    </a:lnTo>
                    <a:lnTo>
                      <a:pt x="1454353" y="89383"/>
                    </a:lnTo>
                    <a:lnTo>
                      <a:pt x="1454353" y="89383"/>
                    </a:lnTo>
                    <a:lnTo>
                      <a:pt x="1439265" y="88468"/>
                    </a:lnTo>
                    <a:lnTo>
                      <a:pt x="1439265" y="88468"/>
                    </a:lnTo>
                    <a:lnTo>
                      <a:pt x="1424121" y="87554"/>
                    </a:lnTo>
                    <a:lnTo>
                      <a:pt x="1424121" y="87554"/>
                    </a:lnTo>
                    <a:lnTo>
                      <a:pt x="1409033" y="86582"/>
                    </a:lnTo>
                    <a:lnTo>
                      <a:pt x="1409033" y="86582"/>
                    </a:lnTo>
                    <a:lnTo>
                      <a:pt x="1393889" y="85668"/>
                    </a:lnTo>
                    <a:lnTo>
                      <a:pt x="1393889" y="85668"/>
                    </a:lnTo>
                    <a:lnTo>
                      <a:pt x="1378801" y="84754"/>
                    </a:lnTo>
                    <a:lnTo>
                      <a:pt x="1378801" y="84754"/>
                    </a:lnTo>
                    <a:lnTo>
                      <a:pt x="1363656" y="83839"/>
                    </a:lnTo>
                    <a:lnTo>
                      <a:pt x="1363656" y="83839"/>
                    </a:lnTo>
                    <a:lnTo>
                      <a:pt x="1348511" y="82868"/>
                    </a:lnTo>
                    <a:lnTo>
                      <a:pt x="1348511" y="82868"/>
                    </a:lnTo>
                    <a:lnTo>
                      <a:pt x="1333424" y="81954"/>
                    </a:lnTo>
                    <a:lnTo>
                      <a:pt x="1333424" y="81954"/>
                    </a:lnTo>
                    <a:lnTo>
                      <a:pt x="1318279" y="81039"/>
                    </a:lnTo>
                    <a:lnTo>
                      <a:pt x="1318279" y="81039"/>
                    </a:lnTo>
                    <a:lnTo>
                      <a:pt x="1303192" y="80067"/>
                    </a:lnTo>
                    <a:lnTo>
                      <a:pt x="1303192" y="80067"/>
                    </a:lnTo>
                    <a:lnTo>
                      <a:pt x="1288047" y="79153"/>
                    </a:lnTo>
                    <a:lnTo>
                      <a:pt x="1288047" y="79153"/>
                    </a:lnTo>
                    <a:lnTo>
                      <a:pt x="1272959" y="78239"/>
                    </a:lnTo>
                    <a:lnTo>
                      <a:pt x="1272959" y="78239"/>
                    </a:lnTo>
                    <a:lnTo>
                      <a:pt x="1257814" y="77324"/>
                    </a:lnTo>
                    <a:lnTo>
                      <a:pt x="1257814" y="77324"/>
                    </a:lnTo>
                    <a:lnTo>
                      <a:pt x="1242727" y="76352"/>
                    </a:lnTo>
                    <a:lnTo>
                      <a:pt x="1242727" y="76352"/>
                    </a:lnTo>
                    <a:lnTo>
                      <a:pt x="1227582" y="75438"/>
                    </a:lnTo>
                    <a:lnTo>
                      <a:pt x="1227582" y="75438"/>
                    </a:lnTo>
                    <a:lnTo>
                      <a:pt x="1212494" y="74524"/>
                    </a:lnTo>
                    <a:lnTo>
                      <a:pt x="1212494" y="74524"/>
                    </a:lnTo>
                    <a:lnTo>
                      <a:pt x="1197350" y="73609"/>
                    </a:lnTo>
                    <a:lnTo>
                      <a:pt x="1197350" y="73609"/>
                    </a:lnTo>
                    <a:lnTo>
                      <a:pt x="1182262" y="72638"/>
                    </a:lnTo>
                    <a:lnTo>
                      <a:pt x="1182262" y="72638"/>
                    </a:lnTo>
                    <a:lnTo>
                      <a:pt x="1167117" y="71724"/>
                    </a:lnTo>
                    <a:lnTo>
                      <a:pt x="1167117" y="71724"/>
                    </a:lnTo>
                    <a:lnTo>
                      <a:pt x="1152030" y="70809"/>
                    </a:lnTo>
                    <a:lnTo>
                      <a:pt x="1152030" y="70809"/>
                    </a:lnTo>
                    <a:lnTo>
                      <a:pt x="1136885" y="69894"/>
                    </a:lnTo>
                    <a:lnTo>
                      <a:pt x="1136885" y="69894"/>
                    </a:lnTo>
                    <a:lnTo>
                      <a:pt x="1121797" y="68923"/>
                    </a:lnTo>
                    <a:lnTo>
                      <a:pt x="1121797" y="68923"/>
                    </a:lnTo>
                    <a:lnTo>
                      <a:pt x="1106653" y="68009"/>
                    </a:lnTo>
                    <a:lnTo>
                      <a:pt x="1106653" y="68009"/>
                    </a:lnTo>
                    <a:lnTo>
                      <a:pt x="1091565" y="67094"/>
                    </a:lnTo>
                    <a:lnTo>
                      <a:pt x="1091565" y="67094"/>
                    </a:lnTo>
                    <a:lnTo>
                      <a:pt x="1076420" y="66123"/>
                    </a:lnTo>
                    <a:lnTo>
                      <a:pt x="1076420" y="66123"/>
                    </a:lnTo>
                    <a:lnTo>
                      <a:pt x="1058418" y="65037"/>
                    </a:lnTo>
                    <a:lnTo>
                      <a:pt x="1058418" y="65037"/>
                    </a:lnTo>
                    <a:lnTo>
                      <a:pt x="1046188" y="64294"/>
                    </a:lnTo>
                    <a:lnTo>
                      <a:pt x="1046188" y="64294"/>
                    </a:lnTo>
                    <a:lnTo>
                      <a:pt x="1031100" y="63380"/>
                    </a:lnTo>
                    <a:lnTo>
                      <a:pt x="1031100" y="63380"/>
                    </a:lnTo>
                    <a:lnTo>
                      <a:pt x="1013041" y="62236"/>
                    </a:lnTo>
                    <a:lnTo>
                      <a:pt x="1013041" y="62236"/>
                    </a:lnTo>
                    <a:lnTo>
                      <a:pt x="1000868" y="61493"/>
                    </a:lnTo>
                    <a:lnTo>
                      <a:pt x="1000868" y="61493"/>
                    </a:lnTo>
                    <a:lnTo>
                      <a:pt x="985723" y="60579"/>
                    </a:lnTo>
                    <a:lnTo>
                      <a:pt x="985723" y="60579"/>
                    </a:lnTo>
                    <a:lnTo>
                      <a:pt x="970635" y="59665"/>
                    </a:lnTo>
                    <a:lnTo>
                      <a:pt x="970635" y="59665"/>
                    </a:lnTo>
                    <a:lnTo>
                      <a:pt x="955491" y="58693"/>
                    </a:lnTo>
                    <a:lnTo>
                      <a:pt x="955491" y="58693"/>
                    </a:lnTo>
                    <a:lnTo>
                      <a:pt x="940403" y="57779"/>
                    </a:lnTo>
                    <a:lnTo>
                      <a:pt x="940403" y="57779"/>
                    </a:lnTo>
                    <a:lnTo>
                      <a:pt x="925259" y="56865"/>
                    </a:lnTo>
                    <a:lnTo>
                      <a:pt x="925259" y="56865"/>
                    </a:lnTo>
                    <a:lnTo>
                      <a:pt x="910171" y="55950"/>
                    </a:lnTo>
                    <a:lnTo>
                      <a:pt x="910171" y="55950"/>
                    </a:lnTo>
                    <a:lnTo>
                      <a:pt x="895026" y="54978"/>
                    </a:lnTo>
                    <a:lnTo>
                      <a:pt x="895026" y="54978"/>
                    </a:lnTo>
                    <a:lnTo>
                      <a:pt x="879938" y="54064"/>
                    </a:lnTo>
                    <a:lnTo>
                      <a:pt x="879938" y="54064"/>
                    </a:lnTo>
                    <a:lnTo>
                      <a:pt x="864794" y="53150"/>
                    </a:lnTo>
                    <a:lnTo>
                      <a:pt x="864794" y="53150"/>
                    </a:lnTo>
                    <a:lnTo>
                      <a:pt x="846734" y="52006"/>
                    </a:lnTo>
                    <a:lnTo>
                      <a:pt x="846734" y="52006"/>
                    </a:lnTo>
                    <a:lnTo>
                      <a:pt x="834562" y="51263"/>
                    </a:lnTo>
                    <a:lnTo>
                      <a:pt x="834562" y="51263"/>
                    </a:lnTo>
                    <a:lnTo>
                      <a:pt x="819417" y="50349"/>
                    </a:lnTo>
                    <a:lnTo>
                      <a:pt x="819417" y="50349"/>
                    </a:lnTo>
                    <a:lnTo>
                      <a:pt x="804329" y="49435"/>
                    </a:lnTo>
                    <a:lnTo>
                      <a:pt x="804329" y="49435"/>
                    </a:lnTo>
                    <a:lnTo>
                      <a:pt x="789184" y="48463"/>
                    </a:lnTo>
                    <a:lnTo>
                      <a:pt x="789184" y="48463"/>
                    </a:lnTo>
                    <a:lnTo>
                      <a:pt x="774097" y="47549"/>
                    </a:lnTo>
                    <a:lnTo>
                      <a:pt x="774097" y="47549"/>
                    </a:lnTo>
                    <a:lnTo>
                      <a:pt x="758952" y="46635"/>
                    </a:lnTo>
                    <a:lnTo>
                      <a:pt x="758952" y="46635"/>
                    </a:lnTo>
                    <a:lnTo>
                      <a:pt x="743864" y="45720"/>
                    </a:lnTo>
                    <a:lnTo>
                      <a:pt x="743864" y="45720"/>
                    </a:lnTo>
                    <a:lnTo>
                      <a:pt x="728720" y="44749"/>
                    </a:lnTo>
                    <a:lnTo>
                      <a:pt x="728720" y="44749"/>
                    </a:lnTo>
                    <a:lnTo>
                      <a:pt x="713632" y="43834"/>
                    </a:lnTo>
                    <a:lnTo>
                      <a:pt x="713632" y="43834"/>
                    </a:lnTo>
                    <a:lnTo>
                      <a:pt x="698487" y="42920"/>
                    </a:lnTo>
                    <a:lnTo>
                      <a:pt x="698487" y="42920"/>
                    </a:lnTo>
                    <a:lnTo>
                      <a:pt x="683399" y="42005"/>
                    </a:lnTo>
                    <a:lnTo>
                      <a:pt x="683399" y="42005"/>
                    </a:lnTo>
                    <a:lnTo>
                      <a:pt x="668255" y="41034"/>
                    </a:lnTo>
                    <a:lnTo>
                      <a:pt x="668255" y="41034"/>
                    </a:lnTo>
                    <a:lnTo>
                      <a:pt x="653167" y="40119"/>
                    </a:lnTo>
                    <a:lnTo>
                      <a:pt x="653167" y="40119"/>
                    </a:lnTo>
                    <a:lnTo>
                      <a:pt x="636994" y="39148"/>
                    </a:lnTo>
                    <a:lnTo>
                      <a:pt x="620020" y="38062"/>
                    </a:lnTo>
                    <a:lnTo>
                      <a:pt x="620020" y="38062"/>
                    </a:lnTo>
                    <a:lnTo>
                      <a:pt x="607790" y="37319"/>
                    </a:lnTo>
                    <a:lnTo>
                      <a:pt x="607790" y="37319"/>
                    </a:lnTo>
                    <a:lnTo>
                      <a:pt x="589788" y="36234"/>
                    </a:lnTo>
                    <a:lnTo>
                      <a:pt x="589788" y="36234"/>
                    </a:lnTo>
                    <a:lnTo>
                      <a:pt x="577558" y="35491"/>
                    </a:lnTo>
                    <a:lnTo>
                      <a:pt x="577558" y="35491"/>
                    </a:lnTo>
                    <a:lnTo>
                      <a:pt x="559555" y="34347"/>
                    </a:lnTo>
                    <a:lnTo>
                      <a:pt x="559555" y="34347"/>
                    </a:lnTo>
                    <a:lnTo>
                      <a:pt x="547326" y="33604"/>
                    </a:lnTo>
                    <a:lnTo>
                      <a:pt x="547326" y="33604"/>
                    </a:lnTo>
                    <a:lnTo>
                      <a:pt x="532238" y="32690"/>
                    </a:lnTo>
                    <a:lnTo>
                      <a:pt x="532238" y="32690"/>
                    </a:lnTo>
                    <a:lnTo>
                      <a:pt x="517093" y="31776"/>
                    </a:lnTo>
                    <a:lnTo>
                      <a:pt x="517093" y="31776"/>
                    </a:lnTo>
                    <a:lnTo>
                      <a:pt x="499091" y="30632"/>
                    </a:lnTo>
                    <a:lnTo>
                      <a:pt x="499091" y="30632"/>
                    </a:lnTo>
                    <a:lnTo>
                      <a:pt x="486861" y="29889"/>
                    </a:lnTo>
                    <a:lnTo>
                      <a:pt x="486861" y="29889"/>
                    </a:lnTo>
                    <a:lnTo>
                      <a:pt x="471773" y="28975"/>
                    </a:lnTo>
                    <a:lnTo>
                      <a:pt x="471773" y="28975"/>
                    </a:lnTo>
                    <a:lnTo>
                      <a:pt x="456629" y="28061"/>
                    </a:lnTo>
                    <a:lnTo>
                      <a:pt x="456629" y="28061"/>
                    </a:lnTo>
                    <a:lnTo>
                      <a:pt x="441541" y="27089"/>
                    </a:lnTo>
                    <a:lnTo>
                      <a:pt x="441541" y="27089"/>
                    </a:lnTo>
                    <a:lnTo>
                      <a:pt x="426396" y="26175"/>
                    </a:lnTo>
                    <a:lnTo>
                      <a:pt x="426396" y="26175"/>
                    </a:lnTo>
                    <a:lnTo>
                      <a:pt x="411308" y="25261"/>
                    </a:lnTo>
                    <a:lnTo>
                      <a:pt x="411308" y="25261"/>
                    </a:lnTo>
                    <a:lnTo>
                      <a:pt x="396164" y="24346"/>
                    </a:lnTo>
                    <a:lnTo>
                      <a:pt x="396164" y="24346"/>
                    </a:lnTo>
                    <a:lnTo>
                      <a:pt x="378161" y="23203"/>
                    </a:lnTo>
                    <a:lnTo>
                      <a:pt x="378161" y="23203"/>
                    </a:lnTo>
                    <a:lnTo>
                      <a:pt x="365931" y="22460"/>
                    </a:lnTo>
                    <a:lnTo>
                      <a:pt x="365931" y="22460"/>
                    </a:lnTo>
                    <a:lnTo>
                      <a:pt x="350844" y="21546"/>
                    </a:lnTo>
                    <a:lnTo>
                      <a:pt x="350844" y="21546"/>
                    </a:lnTo>
                    <a:lnTo>
                      <a:pt x="332784" y="20403"/>
                    </a:lnTo>
                    <a:lnTo>
                      <a:pt x="332784" y="20403"/>
                    </a:lnTo>
                    <a:lnTo>
                      <a:pt x="320611" y="19660"/>
                    </a:lnTo>
                    <a:lnTo>
                      <a:pt x="320611" y="19660"/>
                    </a:lnTo>
                    <a:lnTo>
                      <a:pt x="305466" y="18745"/>
                    </a:lnTo>
                    <a:lnTo>
                      <a:pt x="305466" y="18745"/>
                    </a:lnTo>
                    <a:lnTo>
                      <a:pt x="290322" y="17831"/>
                    </a:lnTo>
                    <a:lnTo>
                      <a:pt x="290322" y="17831"/>
                    </a:lnTo>
                    <a:lnTo>
                      <a:pt x="272320" y="16688"/>
                    </a:lnTo>
                    <a:lnTo>
                      <a:pt x="272320" y="16688"/>
                    </a:lnTo>
                    <a:lnTo>
                      <a:pt x="260089" y="15945"/>
                    </a:lnTo>
                    <a:lnTo>
                      <a:pt x="260089" y="15945"/>
                    </a:lnTo>
                    <a:lnTo>
                      <a:pt x="245002" y="15030"/>
                    </a:lnTo>
                    <a:lnTo>
                      <a:pt x="245002" y="15030"/>
                    </a:lnTo>
                    <a:lnTo>
                      <a:pt x="229857" y="14116"/>
                    </a:lnTo>
                    <a:lnTo>
                      <a:pt x="229857" y="14116"/>
                    </a:lnTo>
                    <a:lnTo>
                      <a:pt x="211855" y="12973"/>
                    </a:lnTo>
                    <a:lnTo>
                      <a:pt x="211855" y="12973"/>
                    </a:lnTo>
                    <a:lnTo>
                      <a:pt x="199625" y="12230"/>
                    </a:lnTo>
                    <a:lnTo>
                      <a:pt x="199625" y="12230"/>
                    </a:lnTo>
                    <a:lnTo>
                      <a:pt x="184537" y="11316"/>
                    </a:lnTo>
                    <a:lnTo>
                      <a:pt x="184537" y="11316"/>
                    </a:lnTo>
                    <a:lnTo>
                      <a:pt x="168364" y="10287"/>
                    </a:lnTo>
                    <a:lnTo>
                      <a:pt x="151390" y="9258"/>
                    </a:lnTo>
                    <a:lnTo>
                      <a:pt x="151390" y="9258"/>
                    </a:lnTo>
                    <a:lnTo>
                      <a:pt x="139160" y="8515"/>
                    </a:lnTo>
                    <a:lnTo>
                      <a:pt x="139160" y="8515"/>
                    </a:lnTo>
                    <a:lnTo>
                      <a:pt x="124072" y="7601"/>
                    </a:lnTo>
                    <a:lnTo>
                      <a:pt x="124072" y="7601"/>
                    </a:lnTo>
                    <a:lnTo>
                      <a:pt x="108928" y="6687"/>
                    </a:lnTo>
                    <a:lnTo>
                      <a:pt x="108928" y="6687"/>
                    </a:lnTo>
                    <a:lnTo>
                      <a:pt x="90926" y="5543"/>
                    </a:lnTo>
                    <a:lnTo>
                      <a:pt x="90926" y="5543"/>
                    </a:lnTo>
                    <a:lnTo>
                      <a:pt x="78695" y="4801"/>
                    </a:lnTo>
                    <a:lnTo>
                      <a:pt x="78695" y="4801"/>
                    </a:lnTo>
                    <a:lnTo>
                      <a:pt x="63608" y="3887"/>
                    </a:lnTo>
                    <a:lnTo>
                      <a:pt x="63608" y="3887"/>
                    </a:lnTo>
                    <a:lnTo>
                      <a:pt x="45548" y="2743"/>
                    </a:lnTo>
                    <a:lnTo>
                      <a:pt x="45548" y="2743"/>
                    </a:lnTo>
                    <a:lnTo>
                      <a:pt x="30461" y="1829"/>
                    </a:lnTo>
                    <a:lnTo>
                      <a:pt x="30461" y="1829"/>
                    </a:lnTo>
                    <a:lnTo>
                      <a:pt x="18231" y="1086"/>
                    </a:lnTo>
                    <a:lnTo>
                      <a:pt x="18231" y="1086"/>
                    </a:lnTo>
                    <a:lnTo>
                      <a:pt x="228" y="0"/>
                    </a:lnTo>
                    <a:lnTo>
                      <a:pt x="0" y="3658"/>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65"/>
              <p:cNvSpPr/>
              <p:nvPr/>
            </p:nvSpPr>
            <p:spPr>
              <a:xfrm rot="-222237">
                <a:off x="6703068" y="6147699"/>
                <a:ext cx="1514817" cy="96868"/>
              </a:xfrm>
              <a:custGeom>
                <a:rect b="b" l="l" r="r" t="t"/>
                <a:pathLst>
                  <a:path extrusionOk="0" h="96868" w="1514817">
                    <a:moveTo>
                      <a:pt x="15088" y="4629"/>
                    </a:moveTo>
                    <a:lnTo>
                      <a:pt x="33147" y="5772"/>
                    </a:lnTo>
                    <a:lnTo>
                      <a:pt x="33147" y="5772"/>
                    </a:lnTo>
                    <a:lnTo>
                      <a:pt x="45320" y="6515"/>
                    </a:lnTo>
                    <a:lnTo>
                      <a:pt x="45320" y="6515"/>
                    </a:lnTo>
                    <a:lnTo>
                      <a:pt x="60465" y="7429"/>
                    </a:lnTo>
                    <a:lnTo>
                      <a:pt x="60465" y="7429"/>
                    </a:lnTo>
                    <a:lnTo>
                      <a:pt x="75552" y="8401"/>
                    </a:lnTo>
                    <a:lnTo>
                      <a:pt x="75552" y="8401"/>
                    </a:lnTo>
                    <a:lnTo>
                      <a:pt x="93612" y="9486"/>
                    </a:lnTo>
                    <a:lnTo>
                      <a:pt x="93612" y="9486"/>
                    </a:lnTo>
                    <a:lnTo>
                      <a:pt x="105785" y="10229"/>
                    </a:lnTo>
                    <a:lnTo>
                      <a:pt x="105785" y="10229"/>
                    </a:lnTo>
                    <a:lnTo>
                      <a:pt x="120930" y="11144"/>
                    </a:lnTo>
                    <a:lnTo>
                      <a:pt x="120930" y="11144"/>
                    </a:lnTo>
                    <a:lnTo>
                      <a:pt x="136017" y="12116"/>
                    </a:lnTo>
                    <a:lnTo>
                      <a:pt x="136017" y="12116"/>
                    </a:lnTo>
                    <a:lnTo>
                      <a:pt x="154077" y="13201"/>
                    </a:lnTo>
                    <a:lnTo>
                      <a:pt x="154077" y="13201"/>
                    </a:lnTo>
                    <a:lnTo>
                      <a:pt x="166250" y="13944"/>
                    </a:lnTo>
                    <a:lnTo>
                      <a:pt x="166250" y="13944"/>
                    </a:lnTo>
                    <a:lnTo>
                      <a:pt x="181394" y="14859"/>
                    </a:lnTo>
                    <a:lnTo>
                      <a:pt x="181394" y="14859"/>
                    </a:lnTo>
                    <a:lnTo>
                      <a:pt x="196482" y="15830"/>
                    </a:lnTo>
                    <a:lnTo>
                      <a:pt x="196482" y="15830"/>
                    </a:lnTo>
                    <a:lnTo>
                      <a:pt x="214541" y="16916"/>
                    </a:lnTo>
                    <a:lnTo>
                      <a:pt x="214541" y="16916"/>
                    </a:lnTo>
                    <a:lnTo>
                      <a:pt x="226714" y="17659"/>
                    </a:lnTo>
                    <a:lnTo>
                      <a:pt x="226714" y="17659"/>
                    </a:lnTo>
                    <a:lnTo>
                      <a:pt x="244774" y="18802"/>
                    </a:lnTo>
                    <a:lnTo>
                      <a:pt x="244774" y="18802"/>
                    </a:lnTo>
                    <a:lnTo>
                      <a:pt x="256947" y="19545"/>
                    </a:lnTo>
                    <a:lnTo>
                      <a:pt x="256947" y="19545"/>
                    </a:lnTo>
                    <a:lnTo>
                      <a:pt x="272091" y="20459"/>
                    </a:lnTo>
                    <a:lnTo>
                      <a:pt x="272091" y="20459"/>
                    </a:lnTo>
                    <a:lnTo>
                      <a:pt x="287179" y="21374"/>
                    </a:lnTo>
                    <a:lnTo>
                      <a:pt x="287179" y="21374"/>
                    </a:lnTo>
                    <a:lnTo>
                      <a:pt x="302324" y="22345"/>
                    </a:lnTo>
                    <a:lnTo>
                      <a:pt x="302324" y="22345"/>
                    </a:lnTo>
                    <a:lnTo>
                      <a:pt x="317411" y="23260"/>
                    </a:lnTo>
                    <a:lnTo>
                      <a:pt x="317411" y="23260"/>
                    </a:lnTo>
                    <a:lnTo>
                      <a:pt x="332556" y="24174"/>
                    </a:lnTo>
                    <a:lnTo>
                      <a:pt x="332556" y="24174"/>
                    </a:lnTo>
                    <a:lnTo>
                      <a:pt x="347644" y="25089"/>
                    </a:lnTo>
                    <a:lnTo>
                      <a:pt x="347644" y="25089"/>
                    </a:lnTo>
                    <a:lnTo>
                      <a:pt x="362788" y="26060"/>
                    </a:lnTo>
                    <a:lnTo>
                      <a:pt x="362788" y="26060"/>
                    </a:lnTo>
                    <a:lnTo>
                      <a:pt x="377933" y="26975"/>
                    </a:lnTo>
                    <a:lnTo>
                      <a:pt x="377933" y="26975"/>
                    </a:lnTo>
                    <a:lnTo>
                      <a:pt x="393020" y="27889"/>
                    </a:lnTo>
                    <a:lnTo>
                      <a:pt x="393020" y="27889"/>
                    </a:lnTo>
                    <a:lnTo>
                      <a:pt x="408165" y="28803"/>
                    </a:lnTo>
                    <a:lnTo>
                      <a:pt x="408165" y="28803"/>
                    </a:lnTo>
                    <a:lnTo>
                      <a:pt x="423253" y="29775"/>
                    </a:lnTo>
                    <a:lnTo>
                      <a:pt x="423253" y="29775"/>
                    </a:lnTo>
                    <a:lnTo>
                      <a:pt x="438398" y="30690"/>
                    </a:lnTo>
                    <a:lnTo>
                      <a:pt x="438398" y="30690"/>
                    </a:lnTo>
                    <a:lnTo>
                      <a:pt x="453485" y="31603"/>
                    </a:lnTo>
                    <a:lnTo>
                      <a:pt x="453485" y="31603"/>
                    </a:lnTo>
                    <a:lnTo>
                      <a:pt x="468630" y="32518"/>
                    </a:lnTo>
                    <a:lnTo>
                      <a:pt x="468630" y="32518"/>
                    </a:lnTo>
                    <a:lnTo>
                      <a:pt x="483717" y="33490"/>
                    </a:lnTo>
                    <a:lnTo>
                      <a:pt x="483717" y="33490"/>
                    </a:lnTo>
                    <a:lnTo>
                      <a:pt x="501777" y="34575"/>
                    </a:lnTo>
                    <a:lnTo>
                      <a:pt x="501777" y="34575"/>
                    </a:lnTo>
                    <a:lnTo>
                      <a:pt x="513950" y="35318"/>
                    </a:lnTo>
                    <a:lnTo>
                      <a:pt x="513950" y="35318"/>
                    </a:lnTo>
                    <a:lnTo>
                      <a:pt x="529095" y="36233"/>
                    </a:lnTo>
                    <a:lnTo>
                      <a:pt x="529095" y="36233"/>
                    </a:lnTo>
                    <a:lnTo>
                      <a:pt x="544183" y="37205"/>
                    </a:lnTo>
                    <a:lnTo>
                      <a:pt x="544183" y="37205"/>
                    </a:lnTo>
                    <a:lnTo>
                      <a:pt x="559327" y="38119"/>
                    </a:lnTo>
                    <a:lnTo>
                      <a:pt x="559327" y="38119"/>
                    </a:lnTo>
                    <a:lnTo>
                      <a:pt x="574414" y="39033"/>
                    </a:lnTo>
                    <a:lnTo>
                      <a:pt x="574414" y="39033"/>
                    </a:lnTo>
                    <a:lnTo>
                      <a:pt x="589559" y="40005"/>
                    </a:lnTo>
                    <a:lnTo>
                      <a:pt x="589559" y="40005"/>
                    </a:lnTo>
                    <a:lnTo>
                      <a:pt x="604647" y="40919"/>
                    </a:lnTo>
                    <a:lnTo>
                      <a:pt x="604647" y="40919"/>
                    </a:lnTo>
                    <a:lnTo>
                      <a:pt x="619792" y="41833"/>
                    </a:lnTo>
                    <a:lnTo>
                      <a:pt x="619792" y="41833"/>
                    </a:lnTo>
                    <a:lnTo>
                      <a:pt x="634880" y="42748"/>
                    </a:lnTo>
                    <a:lnTo>
                      <a:pt x="634880" y="42748"/>
                    </a:lnTo>
                    <a:lnTo>
                      <a:pt x="650024" y="43719"/>
                    </a:lnTo>
                    <a:lnTo>
                      <a:pt x="650024" y="43719"/>
                    </a:lnTo>
                    <a:lnTo>
                      <a:pt x="668026" y="44805"/>
                    </a:lnTo>
                    <a:lnTo>
                      <a:pt x="668026" y="44805"/>
                    </a:lnTo>
                    <a:lnTo>
                      <a:pt x="680256" y="45548"/>
                    </a:lnTo>
                    <a:lnTo>
                      <a:pt x="680256" y="45548"/>
                    </a:lnTo>
                    <a:lnTo>
                      <a:pt x="695344" y="46463"/>
                    </a:lnTo>
                    <a:lnTo>
                      <a:pt x="695344" y="46463"/>
                    </a:lnTo>
                    <a:lnTo>
                      <a:pt x="713404" y="47606"/>
                    </a:lnTo>
                    <a:lnTo>
                      <a:pt x="713404" y="47606"/>
                    </a:lnTo>
                    <a:lnTo>
                      <a:pt x="725577" y="48349"/>
                    </a:lnTo>
                    <a:lnTo>
                      <a:pt x="725577" y="48349"/>
                    </a:lnTo>
                    <a:lnTo>
                      <a:pt x="740721" y="49263"/>
                    </a:lnTo>
                    <a:lnTo>
                      <a:pt x="740721" y="49263"/>
                    </a:lnTo>
                    <a:lnTo>
                      <a:pt x="755809" y="50177"/>
                    </a:lnTo>
                    <a:lnTo>
                      <a:pt x="755809" y="50177"/>
                    </a:lnTo>
                    <a:lnTo>
                      <a:pt x="770953" y="51149"/>
                    </a:lnTo>
                    <a:lnTo>
                      <a:pt x="770953" y="51149"/>
                    </a:lnTo>
                    <a:lnTo>
                      <a:pt x="786041" y="52064"/>
                    </a:lnTo>
                    <a:lnTo>
                      <a:pt x="786041" y="52064"/>
                    </a:lnTo>
                    <a:lnTo>
                      <a:pt x="801186" y="52977"/>
                    </a:lnTo>
                    <a:lnTo>
                      <a:pt x="801186" y="52977"/>
                    </a:lnTo>
                    <a:lnTo>
                      <a:pt x="816274" y="53892"/>
                    </a:lnTo>
                    <a:lnTo>
                      <a:pt x="816274" y="53892"/>
                    </a:lnTo>
                    <a:lnTo>
                      <a:pt x="831418" y="54864"/>
                    </a:lnTo>
                    <a:lnTo>
                      <a:pt x="831418" y="54864"/>
                    </a:lnTo>
                    <a:lnTo>
                      <a:pt x="846506" y="55778"/>
                    </a:lnTo>
                    <a:lnTo>
                      <a:pt x="846506" y="55778"/>
                    </a:lnTo>
                    <a:lnTo>
                      <a:pt x="861650" y="56692"/>
                    </a:lnTo>
                    <a:lnTo>
                      <a:pt x="861650" y="56692"/>
                    </a:lnTo>
                    <a:lnTo>
                      <a:pt x="879710" y="57836"/>
                    </a:lnTo>
                    <a:lnTo>
                      <a:pt x="879710" y="57836"/>
                    </a:lnTo>
                    <a:lnTo>
                      <a:pt x="891883" y="58579"/>
                    </a:lnTo>
                    <a:lnTo>
                      <a:pt x="891883" y="58579"/>
                    </a:lnTo>
                    <a:lnTo>
                      <a:pt x="907028" y="59493"/>
                    </a:lnTo>
                    <a:lnTo>
                      <a:pt x="907028" y="59493"/>
                    </a:lnTo>
                    <a:lnTo>
                      <a:pt x="922115" y="60407"/>
                    </a:lnTo>
                    <a:lnTo>
                      <a:pt x="922115" y="60407"/>
                    </a:lnTo>
                    <a:lnTo>
                      <a:pt x="937260" y="61379"/>
                    </a:lnTo>
                    <a:lnTo>
                      <a:pt x="937260" y="61379"/>
                    </a:lnTo>
                    <a:lnTo>
                      <a:pt x="952347" y="62293"/>
                    </a:lnTo>
                    <a:lnTo>
                      <a:pt x="952347" y="62293"/>
                    </a:lnTo>
                    <a:lnTo>
                      <a:pt x="967435" y="63208"/>
                    </a:lnTo>
                    <a:lnTo>
                      <a:pt x="967435" y="63208"/>
                    </a:lnTo>
                    <a:lnTo>
                      <a:pt x="982580" y="64122"/>
                    </a:lnTo>
                    <a:lnTo>
                      <a:pt x="982580" y="64122"/>
                    </a:lnTo>
                    <a:lnTo>
                      <a:pt x="997725" y="65094"/>
                    </a:lnTo>
                    <a:lnTo>
                      <a:pt x="997725" y="65094"/>
                    </a:lnTo>
                    <a:lnTo>
                      <a:pt x="1012813" y="66008"/>
                    </a:lnTo>
                    <a:lnTo>
                      <a:pt x="1012813" y="66008"/>
                    </a:lnTo>
                    <a:lnTo>
                      <a:pt x="1027957" y="66922"/>
                    </a:lnTo>
                    <a:lnTo>
                      <a:pt x="1027957" y="66922"/>
                    </a:lnTo>
                    <a:lnTo>
                      <a:pt x="1043044" y="67837"/>
                    </a:lnTo>
                    <a:lnTo>
                      <a:pt x="1043044" y="67837"/>
                    </a:lnTo>
                    <a:lnTo>
                      <a:pt x="1058189" y="68808"/>
                    </a:lnTo>
                    <a:lnTo>
                      <a:pt x="1058189" y="68808"/>
                    </a:lnTo>
                    <a:lnTo>
                      <a:pt x="1073277" y="69723"/>
                    </a:lnTo>
                    <a:lnTo>
                      <a:pt x="1073277" y="69723"/>
                    </a:lnTo>
                    <a:lnTo>
                      <a:pt x="1088422" y="70637"/>
                    </a:lnTo>
                    <a:lnTo>
                      <a:pt x="1088422" y="70637"/>
                    </a:lnTo>
                    <a:lnTo>
                      <a:pt x="1103510" y="71608"/>
                    </a:lnTo>
                    <a:lnTo>
                      <a:pt x="1103510" y="71608"/>
                    </a:lnTo>
                    <a:lnTo>
                      <a:pt x="1118654" y="72523"/>
                    </a:lnTo>
                    <a:lnTo>
                      <a:pt x="1118654" y="72523"/>
                    </a:lnTo>
                    <a:lnTo>
                      <a:pt x="1136656" y="73609"/>
                    </a:lnTo>
                    <a:lnTo>
                      <a:pt x="1136656" y="73609"/>
                    </a:lnTo>
                    <a:lnTo>
                      <a:pt x="1148886" y="74352"/>
                    </a:lnTo>
                    <a:lnTo>
                      <a:pt x="1148886" y="74352"/>
                    </a:lnTo>
                    <a:lnTo>
                      <a:pt x="1163974" y="75323"/>
                    </a:lnTo>
                    <a:lnTo>
                      <a:pt x="1163974" y="75323"/>
                    </a:lnTo>
                    <a:lnTo>
                      <a:pt x="1179119" y="76238"/>
                    </a:lnTo>
                    <a:lnTo>
                      <a:pt x="1179119" y="76238"/>
                    </a:lnTo>
                    <a:lnTo>
                      <a:pt x="1194207" y="77153"/>
                    </a:lnTo>
                    <a:lnTo>
                      <a:pt x="1194207" y="77153"/>
                    </a:lnTo>
                    <a:lnTo>
                      <a:pt x="1209351" y="78066"/>
                    </a:lnTo>
                    <a:lnTo>
                      <a:pt x="1209351" y="78066"/>
                    </a:lnTo>
                    <a:lnTo>
                      <a:pt x="1224439" y="79038"/>
                    </a:lnTo>
                    <a:lnTo>
                      <a:pt x="1224439" y="79038"/>
                    </a:lnTo>
                    <a:lnTo>
                      <a:pt x="1239583" y="79953"/>
                    </a:lnTo>
                    <a:lnTo>
                      <a:pt x="1239583" y="79953"/>
                    </a:lnTo>
                    <a:lnTo>
                      <a:pt x="1254671" y="80867"/>
                    </a:lnTo>
                    <a:lnTo>
                      <a:pt x="1254671" y="80867"/>
                    </a:lnTo>
                    <a:lnTo>
                      <a:pt x="1269816" y="81781"/>
                    </a:lnTo>
                    <a:lnTo>
                      <a:pt x="1269816" y="81781"/>
                    </a:lnTo>
                    <a:lnTo>
                      <a:pt x="1284904" y="82753"/>
                    </a:lnTo>
                    <a:lnTo>
                      <a:pt x="1284904" y="82753"/>
                    </a:lnTo>
                    <a:lnTo>
                      <a:pt x="1300048" y="83668"/>
                    </a:lnTo>
                    <a:lnTo>
                      <a:pt x="1300048" y="83668"/>
                    </a:lnTo>
                    <a:lnTo>
                      <a:pt x="1315136" y="84582"/>
                    </a:lnTo>
                    <a:lnTo>
                      <a:pt x="1315136" y="84582"/>
                    </a:lnTo>
                    <a:lnTo>
                      <a:pt x="1330280" y="85496"/>
                    </a:lnTo>
                    <a:lnTo>
                      <a:pt x="1330280" y="85553"/>
                    </a:lnTo>
                    <a:lnTo>
                      <a:pt x="1348283" y="86639"/>
                    </a:lnTo>
                    <a:lnTo>
                      <a:pt x="1348283" y="86639"/>
                    </a:lnTo>
                    <a:lnTo>
                      <a:pt x="1360513" y="87382"/>
                    </a:lnTo>
                    <a:lnTo>
                      <a:pt x="1360513" y="87382"/>
                    </a:lnTo>
                    <a:lnTo>
                      <a:pt x="1375601" y="88296"/>
                    </a:lnTo>
                    <a:lnTo>
                      <a:pt x="1375601" y="88296"/>
                    </a:lnTo>
                    <a:lnTo>
                      <a:pt x="1390746" y="89268"/>
                    </a:lnTo>
                    <a:lnTo>
                      <a:pt x="1390746" y="89268"/>
                    </a:lnTo>
                    <a:lnTo>
                      <a:pt x="1405833" y="90182"/>
                    </a:lnTo>
                    <a:lnTo>
                      <a:pt x="1405833" y="90182"/>
                    </a:lnTo>
                    <a:lnTo>
                      <a:pt x="1420977" y="91097"/>
                    </a:lnTo>
                    <a:lnTo>
                      <a:pt x="1420977" y="91097"/>
                    </a:lnTo>
                    <a:lnTo>
                      <a:pt x="1436065" y="92011"/>
                    </a:lnTo>
                    <a:lnTo>
                      <a:pt x="1436065" y="92011"/>
                    </a:lnTo>
                    <a:lnTo>
                      <a:pt x="1451210" y="92982"/>
                    </a:lnTo>
                    <a:lnTo>
                      <a:pt x="1451210" y="92982"/>
                    </a:lnTo>
                    <a:lnTo>
                      <a:pt x="1466355" y="93897"/>
                    </a:lnTo>
                    <a:lnTo>
                      <a:pt x="1466355" y="93897"/>
                    </a:lnTo>
                    <a:lnTo>
                      <a:pt x="1481443" y="94812"/>
                    </a:lnTo>
                    <a:lnTo>
                      <a:pt x="1481443" y="94812"/>
                    </a:lnTo>
                    <a:lnTo>
                      <a:pt x="1496587" y="95726"/>
                    </a:lnTo>
                    <a:lnTo>
                      <a:pt x="1496587" y="95726"/>
                    </a:lnTo>
                    <a:lnTo>
                      <a:pt x="1514589" y="96869"/>
                    </a:lnTo>
                    <a:lnTo>
                      <a:pt x="1514818" y="93154"/>
                    </a:lnTo>
                    <a:lnTo>
                      <a:pt x="1496758" y="92069"/>
                    </a:lnTo>
                    <a:lnTo>
                      <a:pt x="1496758" y="92069"/>
                    </a:lnTo>
                    <a:lnTo>
                      <a:pt x="1484585" y="91268"/>
                    </a:lnTo>
                    <a:lnTo>
                      <a:pt x="1484585" y="91268"/>
                    </a:lnTo>
                    <a:lnTo>
                      <a:pt x="1469498" y="90354"/>
                    </a:lnTo>
                    <a:lnTo>
                      <a:pt x="1469498" y="90354"/>
                    </a:lnTo>
                    <a:lnTo>
                      <a:pt x="1454353" y="89439"/>
                    </a:lnTo>
                    <a:lnTo>
                      <a:pt x="1454353" y="89439"/>
                    </a:lnTo>
                    <a:lnTo>
                      <a:pt x="1436294" y="88354"/>
                    </a:lnTo>
                    <a:lnTo>
                      <a:pt x="1436294" y="88354"/>
                    </a:lnTo>
                    <a:lnTo>
                      <a:pt x="1424121" y="87553"/>
                    </a:lnTo>
                    <a:lnTo>
                      <a:pt x="1424121" y="87553"/>
                    </a:lnTo>
                    <a:lnTo>
                      <a:pt x="1406061" y="86468"/>
                    </a:lnTo>
                    <a:lnTo>
                      <a:pt x="1406061" y="86468"/>
                    </a:lnTo>
                    <a:lnTo>
                      <a:pt x="1393888" y="85725"/>
                    </a:lnTo>
                    <a:lnTo>
                      <a:pt x="1393888" y="85725"/>
                    </a:lnTo>
                    <a:lnTo>
                      <a:pt x="1378801" y="84810"/>
                    </a:lnTo>
                    <a:lnTo>
                      <a:pt x="1378801" y="84810"/>
                    </a:lnTo>
                    <a:lnTo>
                      <a:pt x="1360742" y="83668"/>
                    </a:lnTo>
                    <a:lnTo>
                      <a:pt x="1360742" y="83668"/>
                    </a:lnTo>
                    <a:lnTo>
                      <a:pt x="1348512" y="82925"/>
                    </a:lnTo>
                    <a:lnTo>
                      <a:pt x="1348512" y="82925"/>
                    </a:lnTo>
                    <a:lnTo>
                      <a:pt x="1330509" y="81838"/>
                    </a:lnTo>
                    <a:lnTo>
                      <a:pt x="1330509" y="81838"/>
                    </a:lnTo>
                    <a:lnTo>
                      <a:pt x="1318279" y="81096"/>
                    </a:lnTo>
                    <a:lnTo>
                      <a:pt x="1318279" y="81096"/>
                    </a:lnTo>
                    <a:lnTo>
                      <a:pt x="1303191" y="80124"/>
                    </a:lnTo>
                    <a:lnTo>
                      <a:pt x="1303191" y="80124"/>
                    </a:lnTo>
                    <a:lnTo>
                      <a:pt x="1288047" y="79210"/>
                    </a:lnTo>
                    <a:lnTo>
                      <a:pt x="1288047" y="79210"/>
                    </a:lnTo>
                    <a:lnTo>
                      <a:pt x="1270045" y="78124"/>
                    </a:lnTo>
                    <a:lnTo>
                      <a:pt x="1270045" y="78124"/>
                    </a:lnTo>
                    <a:lnTo>
                      <a:pt x="1257815" y="77323"/>
                    </a:lnTo>
                    <a:lnTo>
                      <a:pt x="1257815" y="77323"/>
                    </a:lnTo>
                    <a:lnTo>
                      <a:pt x="1242727" y="76410"/>
                    </a:lnTo>
                    <a:lnTo>
                      <a:pt x="1242727" y="76410"/>
                    </a:lnTo>
                    <a:lnTo>
                      <a:pt x="1227582" y="75495"/>
                    </a:lnTo>
                    <a:lnTo>
                      <a:pt x="1227582" y="75495"/>
                    </a:lnTo>
                    <a:lnTo>
                      <a:pt x="1209580" y="74409"/>
                    </a:lnTo>
                    <a:lnTo>
                      <a:pt x="1209580" y="74409"/>
                    </a:lnTo>
                    <a:lnTo>
                      <a:pt x="1194435" y="73438"/>
                    </a:lnTo>
                    <a:lnTo>
                      <a:pt x="1194435" y="73438"/>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5"/>
                    </a:lnTo>
                    <a:lnTo>
                      <a:pt x="1106652" y="68065"/>
                    </a:lnTo>
                    <a:lnTo>
                      <a:pt x="1088651" y="66922"/>
                    </a:lnTo>
                    <a:lnTo>
                      <a:pt x="1088651" y="66922"/>
                    </a:lnTo>
                    <a:lnTo>
                      <a:pt x="1076421" y="66179"/>
                    </a:lnTo>
                    <a:lnTo>
                      <a:pt x="1076421" y="66179"/>
                    </a:lnTo>
                    <a:lnTo>
                      <a:pt x="1061333" y="65265"/>
                    </a:lnTo>
                    <a:lnTo>
                      <a:pt x="1061333" y="65265"/>
                    </a:lnTo>
                    <a:lnTo>
                      <a:pt x="1043273" y="64179"/>
                    </a:lnTo>
                    <a:lnTo>
                      <a:pt x="1043273" y="64179"/>
                    </a:lnTo>
                    <a:lnTo>
                      <a:pt x="1028186" y="63208"/>
                    </a:lnTo>
                    <a:lnTo>
                      <a:pt x="1028186" y="63208"/>
                    </a:lnTo>
                    <a:lnTo>
                      <a:pt x="1015955" y="62465"/>
                    </a:lnTo>
                    <a:lnTo>
                      <a:pt x="1015955" y="62465"/>
                    </a:lnTo>
                    <a:lnTo>
                      <a:pt x="1000868" y="61550"/>
                    </a:lnTo>
                    <a:lnTo>
                      <a:pt x="1000868" y="61550"/>
                    </a:lnTo>
                    <a:lnTo>
                      <a:pt x="982809" y="60464"/>
                    </a:lnTo>
                    <a:lnTo>
                      <a:pt x="982809" y="60464"/>
                    </a:lnTo>
                    <a:lnTo>
                      <a:pt x="967664" y="59493"/>
                    </a:lnTo>
                    <a:lnTo>
                      <a:pt x="967664" y="59493"/>
                    </a:lnTo>
                    <a:lnTo>
                      <a:pt x="955491" y="58750"/>
                    </a:lnTo>
                    <a:lnTo>
                      <a:pt x="955491" y="58750"/>
                    </a:lnTo>
                    <a:lnTo>
                      <a:pt x="939318" y="57779"/>
                    </a:lnTo>
                    <a:lnTo>
                      <a:pt x="922344" y="56750"/>
                    </a:lnTo>
                    <a:lnTo>
                      <a:pt x="922344" y="56750"/>
                    </a:lnTo>
                    <a:lnTo>
                      <a:pt x="910171" y="55949"/>
                    </a:lnTo>
                    <a:lnTo>
                      <a:pt x="910171" y="55949"/>
                    </a:lnTo>
                    <a:lnTo>
                      <a:pt x="895026" y="55035"/>
                    </a:lnTo>
                    <a:lnTo>
                      <a:pt x="895026" y="55035"/>
                    </a:lnTo>
                    <a:lnTo>
                      <a:pt x="879939" y="54121"/>
                    </a:lnTo>
                    <a:lnTo>
                      <a:pt x="879939" y="54121"/>
                    </a:lnTo>
                    <a:lnTo>
                      <a:pt x="861879" y="52977"/>
                    </a:lnTo>
                    <a:lnTo>
                      <a:pt x="861879" y="52977"/>
                    </a:lnTo>
                    <a:lnTo>
                      <a:pt x="849706" y="52235"/>
                    </a:lnTo>
                    <a:lnTo>
                      <a:pt x="849706" y="52235"/>
                    </a:lnTo>
                    <a:lnTo>
                      <a:pt x="834561" y="51321"/>
                    </a:lnTo>
                    <a:lnTo>
                      <a:pt x="834561" y="51321"/>
                    </a:lnTo>
                    <a:lnTo>
                      <a:pt x="819417" y="50406"/>
                    </a:lnTo>
                    <a:lnTo>
                      <a:pt x="819417" y="50406"/>
                    </a:lnTo>
                    <a:lnTo>
                      <a:pt x="801415" y="49263"/>
                    </a:lnTo>
                    <a:lnTo>
                      <a:pt x="801415" y="49263"/>
                    </a:lnTo>
                    <a:lnTo>
                      <a:pt x="789185" y="48520"/>
                    </a:lnTo>
                    <a:lnTo>
                      <a:pt x="789185" y="48520"/>
                    </a:lnTo>
                    <a:lnTo>
                      <a:pt x="774097" y="47606"/>
                    </a:lnTo>
                    <a:lnTo>
                      <a:pt x="774097" y="47606"/>
                    </a:lnTo>
                    <a:lnTo>
                      <a:pt x="756037" y="46520"/>
                    </a:lnTo>
                    <a:lnTo>
                      <a:pt x="756037" y="46520"/>
                    </a:lnTo>
                    <a:lnTo>
                      <a:pt x="740950" y="45548"/>
                    </a:lnTo>
                    <a:lnTo>
                      <a:pt x="740950" y="45548"/>
                    </a:lnTo>
                    <a:lnTo>
                      <a:pt x="725805" y="44634"/>
                    </a:lnTo>
                    <a:lnTo>
                      <a:pt x="725805" y="44634"/>
                    </a:lnTo>
                    <a:lnTo>
                      <a:pt x="713632" y="43891"/>
                    </a:lnTo>
                    <a:lnTo>
                      <a:pt x="713632" y="43891"/>
                    </a:lnTo>
                    <a:lnTo>
                      <a:pt x="695573" y="42805"/>
                    </a:lnTo>
                    <a:lnTo>
                      <a:pt x="695573" y="42805"/>
                    </a:lnTo>
                    <a:lnTo>
                      <a:pt x="680485" y="41833"/>
                    </a:lnTo>
                    <a:lnTo>
                      <a:pt x="680485" y="41833"/>
                    </a:lnTo>
                    <a:lnTo>
                      <a:pt x="668255" y="41091"/>
                    </a:lnTo>
                    <a:lnTo>
                      <a:pt x="668255" y="41091"/>
                    </a:lnTo>
                    <a:lnTo>
                      <a:pt x="653167" y="40176"/>
                    </a:lnTo>
                    <a:lnTo>
                      <a:pt x="653167" y="40176"/>
                    </a:lnTo>
                    <a:lnTo>
                      <a:pt x="638022" y="39262"/>
                    </a:lnTo>
                    <a:lnTo>
                      <a:pt x="638022" y="39262"/>
                    </a:lnTo>
                    <a:lnTo>
                      <a:pt x="620021" y="38119"/>
                    </a:lnTo>
                    <a:lnTo>
                      <a:pt x="620021" y="38119"/>
                    </a:lnTo>
                    <a:lnTo>
                      <a:pt x="607790" y="37376"/>
                    </a:lnTo>
                    <a:lnTo>
                      <a:pt x="607790" y="37376"/>
                    </a:lnTo>
                    <a:lnTo>
                      <a:pt x="592703" y="36462"/>
                    </a:lnTo>
                    <a:lnTo>
                      <a:pt x="592703" y="36462"/>
                    </a:lnTo>
                    <a:lnTo>
                      <a:pt x="577558" y="35547"/>
                    </a:lnTo>
                    <a:lnTo>
                      <a:pt x="577558" y="35547"/>
                    </a:lnTo>
                    <a:lnTo>
                      <a:pt x="559556" y="34404"/>
                    </a:lnTo>
                    <a:lnTo>
                      <a:pt x="559556" y="34404"/>
                    </a:lnTo>
                    <a:lnTo>
                      <a:pt x="547325" y="33661"/>
                    </a:lnTo>
                    <a:lnTo>
                      <a:pt x="547325" y="33661"/>
                    </a:lnTo>
                    <a:lnTo>
                      <a:pt x="532238" y="32747"/>
                    </a:lnTo>
                    <a:lnTo>
                      <a:pt x="532238" y="32747"/>
                    </a:lnTo>
                    <a:lnTo>
                      <a:pt x="517093" y="31832"/>
                    </a:lnTo>
                    <a:lnTo>
                      <a:pt x="517093" y="31832"/>
                    </a:lnTo>
                    <a:lnTo>
                      <a:pt x="515207" y="31718"/>
                    </a:lnTo>
                    <a:lnTo>
                      <a:pt x="514179" y="31603"/>
                    </a:lnTo>
                    <a:lnTo>
                      <a:pt x="514179" y="31603"/>
                    </a:lnTo>
                    <a:lnTo>
                      <a:pt x="499091" y="30690"/>
                    </a:lnTo>
                    <a:lnTo>
                      <a:pt x="499091" y="30690"/>
                    </a:lnTo>
                    <a:lnTo>
                      <a:pt x="486861" y="29947"/>
                    </a:lnTo>
                    <a:lnTo>
                      <a:pt x="486861" y="29947"/>
                    </a:lnTo>
                    <a:lnTo>
                      <a:pt x="468858" y="28860"/>
                    </a:lnTo>
                    <a:lnTo>
                      <a:pt x="468858" y="28860"/>
                    </a:lnTo>
                    <a:lnTo>
                      <a:pt x="453714" y="27889"/>
                    </a:lnTo>
                    <a:lnTo>
                      <a:pt x="453714" y="27889"/>
                    </a:lnTo>
                    <a:lnTo>
                      <a:pt x="441541" y="27146"/>
                    </a:lnTo>
                    <a:lnTo>
                      <a:pt x="441541" y="27146"/>
                    </a:lnTo>
                    <a:lnTo>
                      <a:pt x="426396" y="26232"/>
                    </a:lnTo>
                    <a:lnTo>
                      <a:pt x="426396" y="26232"/>
                    </a:lnTo>
                    <a:lnTo>
                      <a:pt x="408394" y="25145"/>
                    </a:lnTo>
                    <a:lnTo>
                      <a:pt x="408394" y="25145"/>
                    </a:lnTo>
                    <a:lnTo>
                      <a:pt x="393249" y="24174"/>
                    </a:lnTo>
                    <a:lnTo>
                      <a:pt x="393249" y="24174"/>
                    </a:lnTo>
                    <a:lnTo>
                      <a:pt x="381076" y="23431"/>
                    </a:lnTo>
                    <a:lnTo>
                      <a:pt x="381076" y="23431"/>
                    </a:lnTo>
                    <a:lnTo>
                      <a:pt x="365932" y="22517"/>
                    </a:lnTo>
                    <a:lnTo>
                      <a:pt x="365932" y="22517"/>
                    </a:lnTo>
                    <a:lnTo>
                      <a:pt x="350844" y="21602"/>
                    </a:lnTo>
                    <a:lnTo>
                      <a:pt x="350844" y="21602"/>
                    </a:lnTo>
                    <a:lnTo>
                      <a:pt x="332784" y="20459"/>
                    </a:lnTo>
                    <a:lnTo>
                      <a:pt x="332784" y="20459"/>
                    </a:lnTo>
                    <a:lnTo>
                      <a:pt x="320612" y="19716"/>
                    </a:lnTo>
                    <a:lnTo>
                      <a:pt x="320612" y="19716"/>
                    </a:lnTo>
                    <a:lnTo>
                      <a:pt x="304438" y="18745"/>
                    </a:lnTo>
                    <a:lnTo>
                      <a:pt x="290322" y="17888"/>
                    </a:lnTo>
                    <a:lnTo>
                      <a:pt x="290322" y="17888"/>
                    </a:lnTo>
                    <a:lnTo>
                      <a:pt x="272320" y="16745"/>
                    </a:lnTo>
                    <a:lnTo>
                      <a:pt x="272320" y="16745"/>
                    </a:lnTo>
                    <a:lnTo>
                      <a:pt x="257175" y="15830"/>
                    </a:lnTo>
                    <a:lnTo>
                      <a:pt x="257175" y="15830"/>
                    </a:lnTo>
                    <a:lnTo>
                      <a:pt x="245002" y="15088"/>
                    </a:lnTo>
                    <a:lnTo>
                      <a:pt x="245002" y="15088"/>
                    </a:lnTo>
                    <a:lnTo>
                      <a:pt x="229857" y="14173"/>
                    </a:lnTo>
                    <a:lnTo>
                      <a:pt x="229857" y="14173"/>
                    </a:lnTo>
                    <a:lnTo>
                      <a:pt x="211855" y="13030"/>
                    </a:lnTo>
                    <a:lnTo>
                      <a:pt x="211855" y="13030"/>
                    </a:lnTo>
                    <a:lnTo>
                      <a:pt x="199625" y="12287"/>
                    </a:lnTo>
                    <a:lnTo>
                      <a:pt x="199625" y="12287"/>
                    </a:lnTo>
                    <a:lnTo>
                      <a:pt x="184537" y="11373"/>
                    </a:lnTo>
                    <a:lnTo>
                      <a:pt x="184537" y="11373"/>
                    </a:lnTo>
                    <a:lnTo>
                      <a:pt x="169393" y="10401"/>
                    </a:lnTo>
                    <a:lnTo>
                      <a:pt x="169393" y="10401"/>
                    </a:lnTo>
                    <a:lnTo>
                      <a:pt x="151390" y="9315"/>
                    </a:lnTo>
                    <a:lnTo>
                      <a:pt x="151390" y="9315"/>
                    </a:lnTo>
                    <a:lnTo>
                      <a:pt x="139160" y="8573"/>
                    </a:lnTo>
                    <a:lnTo>
                      <a:pt x="139160" y="8573"/>
                    </a:lnTo>
                    <a:lnTo>
                      <a:pt x="121158" y="7429"/>
                    </a:lnTo>
                    <a:lnTo>
                      <a:pt x="121158" y="7486"/>
                    </a:lnTo>
                    <a:lnTo>
                      <a:pt x="108928" y="6686"/>
                    </a:lnTo>
                    <a:lnTo>
                      <a:pt x="108928" y="6686"/>
                    </a:lnTo>
                    <a:lnTo>
                      <a:pt x="90926" y="5601"/>
                    </a:lnTo>
                    <a:lnTo>
                      <a:pt x="90926" y="5601"/>
                    </a:lnTo>
                    <a:lnTo>
                      <a:pt x="78696" y="4858"/>
                    </a:lnTo>
                    <a:lnTo>
                      <a:pt x="78696" y="4858"/>
                    </a:lnTo>
                    <a:lnTo>
                      <a:pt x="63608" y="3943"/>
                    </a:lnTo>
                    <a:lnTo>
                      <a:pt x="63608" y="3943"/>
                    </a:lnTo>
                    <a:lnTo>
                      <a:pt x="48463" y="2971"/>
                    </a:lnTo>
                    <a:lnTo>
                      <a:pt x="48463" y="2971"/>
                    </a:lnTo>
                    <a:lnTo>
                      <a:pt x="30461" y="1886"/>
                    </a:lnTo>
                    <a:lnTo>
                      <a:pt x="30461" y="1886"/>
                    </a:lnTo>
                    <a:lnTo>
                      <a:pt x="18231" y="1143"/>
                    </a:lnTo>
                    <a:lnTo>
                      <a:pt x="18231" y="1143"/>
                    </a:lnTo>
                    <a:lnTo>
                      <a:pt x="228" y="0"/>
                    </a:lnTo>
                    <a:lnTo>
                      <a:pt x="0" y="3714"/>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65"/>
              <p:cNvSpPr/>
              <p:nvPr/>
            </p:nvSpPr>
            <p:spPr>
              <a:xfrm rot="-209343">
                <a:off x="6692306" y="6276336"/>
                <a:ext cx="1514817" cy="96868"/>
              </a:xfrm>
              <a:custGeom>
                <a:rect b="b" l="l" r="r" t="t"/>
                <a:pathLst>
                  <a:path extrusionOk="0" h="96868" w="1514817">
                    <a:moveTo>
                      <a:pt x="1499501" y="95898"/>
                    </a:moveTo>
                    <a:lnTo>
                      <a:pt x="1514589" y="96869"/>
                    </a:lnTo>
                    <a:lnTo>
                      <a:pt x="1514818" y="93155"/>
                    </a:lnTo>
                    <a:lnTo>
                      <a:pt x="1496758" y="92011"/>
                    </a:lnTo>
                    <a:lnTo>
                      <a:pt x="1496758" y="92011"/>
                    </a:lnTo>
                    <a:lnTo>
                      <a:pt x="1484585" y="91268"/>
                    </a:lnTo>
                    <a:lnTo>
                      <a:pt x="1484585" y="91268"/>
                    </a:lnTo>
                    <a:lnTo>
                      <a:pt x="1466526" y="90183"/>
                    </a:lnTo>
                    <a:lnTo>
                      <a:pt x="1466526" y="90183"/>
                    </a:lnTo>
                    <a:lnTo>
                      <a:pt x="1454353" y="89440"/>
                    </a:lnTo>
                    <a:lnTo>
                      <a:pt x="1454353" y="89440"/>
                    </a:lnTo>
                    <a:lnTo>
                      <a:pt x="1436294" y="88296"/>
                    </a:lnTo>
                    <a:lnTo>
                      <a:pt x="1436294" y="88296"/>
                    </a:lnTo>
                    <a:lnTo>
                      <a:pt x="1424121" y="87553"/>
                    </a:lnTo>
                    <a:lnTo>
                      <a:pt x="1424121" y="87553"/>
                    </a:lnTo>
                    <a:lnTo>
                      <a:pt x="1406061" y="86468"/>
                    </a:lnTo>
                    <a:lnTo>
                      <a:pt x="1406061" y="86468"/>
                    </a:lnTo>
                    <a:lnTo>
                      <a:pt x="1390974" y="85553"/>
                    </a:lnTo>
                    <a:lnTo>
                      <a:pt x="1390974" y="85553"/>
                    </a:lnTo>
                    <a:lnTo>
                      <a:pt x="1378801" y="84753"/>
                    </a:lnTo>
                    <a:lnTo>
                      <a:pt x="1378801" y="84753"/>
                    </a:lnTo>
                    <a:lnTo>
                      <a:pt x="1363656" y="83839"/>
                    </a:lnTo>
                    <a:lnTo>
                      <a:pt x="1363656" y="83839"/>
                    </a:lnTo>
                    <a:lnTo>
                      <a:pt x="1348512" y="82925"/>
                    </a:lnTo>
                    <a:lnTo>
                      <a:pt x="1348512" y="82925"/>
                    </a:lnTo>
                    <a:lnTo>
                      <a:pt x="1330509" y="81838"/>
                    </a:lnTo>
                    <a:lnTo>
                      <a:pt x="1330509" y="81838"/>
                    </a:lnTo>
                    <a:lnTo>
                      <a:pt x="1318279" y="81039"/>
                    </a:lnTo>
                    <a:lnTo>
                      <a:pt x="1318279" y="81039"/>
                    </a:lnTo>
                    <a:lnTo>
                      <a:pt x="1303191" y="80124"/>
                    </a:lnTo>
                    <a:lnTo>
                      <a:pt x="1303191" y="80124"/>
                    </a:lnTo>
                    <a:lnTo>
                      <a:pt x="1288046" y="79210"/>
                    </a:lnTo>
                    <a:lnTo>
                      <a:pt x="1288046" y="79210"/>
                    </a:lnTo>
                    <a:lnTo>
                      <a:pt x="1286218" y="79095"/>
                    </a:lnTo>
                    <a:lnTo>
                      <a:pt x="1285132" y="79038"/>
                    </a:lnTo>
                    <a:lnTo>
                      <a:pt x="1285132" y="79038"/>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79347" y="72523"/>
                    </a:lnTo>
                    <a:lnTo>
                      <a:pt x="1179347" y="72523"/>
                    </a:lnTo>
                    <a:lnTo>
                      <a:pt x="1167118" y="71780"/>
                    </a:lnTo>
                    <a:lnTo>
                      <a:pt x="1167118" y="71780"/>
                    </a:lnTo>
                    <a:lnTo>
                      <a:pt x="1149115" y="70637"/>
                    </a:lnTo>
                    <a:lnTo>
                      <a:pt x="1149115" y="70637"/>
                    </a:lnTo>
                    <a:lnTo>
                      <a:pt x="1136885" y="69894"/>
                    </a:lnTo>
                    <a:lnTo>
                      <a:pt x="1136885" y="69894"/>
                    </a:lnTo>
                    <a:lnTo>
                      <a:pt x="1118883" y="68809"/>
                    </a:lnTo>
                    <a:lnTo>
                      <a:pt x="1118883" y="68809"/>
                    </a:lnTo>
                    <a:lnTo>
                      <a:pt x="1106652" y="68066"/>
                    </a:lnTo>
                    <a:lnTo>
                      <a:pt x="1106652" y="68066"/>
                    </a:lnTo>
                    <a:lnTo>
                      <a:pt x="1088650" y="66922"/>
                    </a:lnTo>
                    <a:lnTo>
                      <a:pt x="1088650" y="66922"/>
                    </a:lnTo>
                    <a:lnTo>
                      <a:pt x="1075392" y="66122"/>
                    </a:lnTo>
                    <a:lnTo>
                      <a:pt x="1061333" y="65266"/>
                    </a:lnTo>
                    <a:lnTo>
                      <a:pt x="1061333" y="65266"/>
                    </a:lnTo>
                    <a:lnTo>
                      <a:pt x="1046188" y="64351"/>
                    </a:lnTo>
                    <a:lnTo>
                      <a:pt x="1046188" y="64351"/>
                    </a:lnTo>
                    <a:lnTo>
                      <a:pt x="1028186" y="63208"/>
                    </a:lnTo>
                    <a:lnTo>
                      <a:pt x="1028186" y="63208"/>
                    </a:lnTo>
                    <a:lnTo>
                      <a:pt x="1015955" y="62465"/>
                    </a:lnTo>
                    <a:lnTo>
                      <a:pt x="1015955" y="62465"/>
                    </a:lnTo>
                    <a:lnTo>
                      <a:pt x="1000868" y="61551"/>
                    </a:lnTo>
                    <a:lnTo>
                      <a:pt x="1000868" y="61551"/>
                    </a:lnTo>
                    <a:lnTo>
                      <a:pt x="985723" y="60636"/>
                    </a:lnTo>
                    <a:lnTo>
                      <a:pt x="985723" y="60636"/>
                    </a:lnTo>
                    <a:lnTo>
                      <a:pt x="967664" y="59493"/>
                    </a:lnTo>
                    <a:lnTo>
                      <a:pt x="967664" y="59493"/>
                    </a:lnTo>
                    <a:lnTo>
                      <a:pt x="955491" y="58750"/>
                    </a:lnTo>
                    <a:lnTo>
                      <a:pt x="955491" y="58750"/>
                    </a:lnTo>
                    <a:lnTo>
                      <a:pt x="940403" y="57836"/>
                    </a:lnTo>
                    <a:lnTo>
                      <a:pt x="940403" y="57836"/>
                    </a:lnTo>
                    <a:lnTo>
                      <a:pt x="922344" y="56693"/>
                    </a:lnTo>
                    <a:lnTo>
                      <a:pt x="922344" y="56693"/>
                    </a:lnTo>
                    <a:lnTo>
                      <a:pt x="910171" y="55950"/>
                    </a:lnTo>
                    <a:lnTo>
                      <a:pt x="910171" y="55950"/>
                    </a:lnTo>
                    <a:lnTo>
                      <a:pt x="892112" y="54864"/>
                    </a:lnTo>
                    <a:lnTo>
                      <a:pt x="892112" y="54864"/>
                    </a:lnTo>
                    <a:lnTo>
                      <a:pt x="879882" y="54121"/>
                    </a:lnTo>
                    <a:lnTo>
                      <a:pt x="879882" y="54121"/>
                    </a:lnTo>
                    <a:lnTo>
                      <a:pt x="861879" y="52978"/>
                    </a:lnTo>
                    <a:lnTo>
                      <a:pt x="861879" y="52978"/>
                    </a:lnTo>
                    <a:lnTo>
                      <a:pt x="849706" y="52235"/>
                    </a:lnTo>
                    <a:lnTo>
                      <a:pt x="849706" y="52235"/>
                    </a:lnTo>
                    <a:lnTo>
                      <a:pt x="831647" y="51149"/>
                    </a:lnTo>
                    <a:lnTo>
                      <a:pt x="831647" y="51149"/>
                    </a:lnTo>
                    <a:lnTo>
                      <a:pt x="819416" y="50406"/>
                    </a:lnTo>
                    <a:lnTo>
                      <a:pt x="819416" y="50406"/>
                    </a:lnTo>
                    <a:lnTo>
                      <a:pt x="801415" y="49263"/>
                    </a:lnTo>
                    <a:lnTo>
                      <a:pt x="801415" y="49263"/>
                    </a:lnTo>
                    <a:lnTo>
                      <a:pt x="789185" y="48520"/>
                    </a:lnTo>
                    <a:lnTo>
                      <a:pt x="789185" y="48520"/>
                    </a:lnTo>
                    <a:lnTo>
                      <a:pt x="774097" y="47606"/>
                    </a:lnTo>
                    <a:lnTo>
                      <a:pt x="774097" y="47606"/>
                    </a:lnTo>
                    <a:lnTo>
                      <a:pt x="758952" y="46692"/>
                    </a:lnTo>
                    <a:lnTo>
                      <a:pt x="758952" y="46692"/>
                    </a:lnTo>
                    <a:lnTo>
                      <a:pt x="740950" y="45548"/>
                    </a:lnTo>
                    <a:lnTo>
                      <a:pt x="740950" y="45548"/>
                    </a:lnTo>
                    <a:lnTo>
                      <a:pt x="728719" y="44805"/>
                    </a:lnTo>
                    <a:lnTo>
                      <a:pt x="728719" y="44805"/>
                    </a:lnTo>
                    <a:lnTo>
                      <a:pt x="713632" y="43892"/>
                    </a:lnTo>
                    <a:lnTo>
                      <a:pt x="713632" y="43892"/>
                    </a:lnTo>
                    <a:lnTo>
                      <a:pt x="698488" y="42977"/>
                    </a:lnTo>
                    <a:lnTo>
                      <a:pt x="698488" y="42977"/>
                    </a:lnTo>
                    <a:lnTo>
                      <a:pt x="680485" y="41833"/>
                    </a:lnTo>
                    <a:lnTo>
                      <a:pt x="680485" y="41833"/>
                    </a:lnTo>
                    <a:lnTo>
                      <a:pt x="668255" y="41091"/>
                    </a:lnTo>
                    <a:lnTo>
                      <a:pt x="668255" y="41091"/>
                    </a:lnTo>
                    <a:lnTo>
                      <a:pt x="653167" y="40177"/>
                    </a:lnTo>
                    <a:lnTo>
                      <a:pt x="653167" y="40177"/>
                    </a:lnTo>
                    <a:lnTo>
                      <a:pt x="651282" y="40062"/>
                    </a:lnTo>
                    <a:lnTo>
                      <a:pt x="650253" y="40005"/>
                    </a:lnTo>
                    <a:lnTo>
                      <a:pt x="650253" y="40005"/>
                    </a:lnTo>
                    <a:lnTo>
                      <a:pt x="638022" y="39205"/>
                    </a:lnTo>
                    <a:lnTo>
                      <a:pt x="638022" y="39205"/>
                    </a:lnTo>
                    <a:lnTo>
                      <a:pt x="620020" y="38119"/>
                    </a:lnTo>
                    <a:lnTo>
                      <a:pt x="620020" y="38119"/>
                    </a:lnTo>
                    <a:lnTo>
                      <a:pt x="606761" y="37319"/>
                    </a:lnTo>
                    <a:lnTo>
                      <a:pt x="592703" y="36462"/>
                    </a:lnTo>
                    <a:lnTo>
                      <a:pt x="592703" y="36462"/>
                    </a:lnTo>
                    <a:lnTo>
                      <a:pt x="577558" y="35490"/>
                    </a:lnTo>
                    <a:lnTo>
                      <a:pt x="577558" y="35490"/>
                    </a:lnTo>
                    <a:lnTo>
                      <a:pt x="559556" y="34404"/>
                    </a:lnTo>
                    <a:lnTo>
                      <a:pt x="559556" y="34404"/>
                    </a:lnTo>
                    <a:lnTo>
                      <a:pt x="544411" y="33490"/>
                    </a:lnTo>
                    <a:lnTo>
                      <a:pt x="544411" y="33490"/>
                    </a:lnTo>
                    <a:lnTo>
                      <a:pt x="532238" y="32747"/>
                    </a:lnTo>
                    <a:lnTo>
                      <a:pt x="532238" y="32747"/>
                    </a:lnTo>
                    <a:lnTo>
                      <a:pt x="517093" y="31775"/>
                    </a:lnTo>
                    <a:lnTo>
                      <a:pt x="517093" y="31775"/>
                    </a:lnTo>
                    <a:lnTo>
                      <a:pt x="499091" y="30690"/>
                    </a:lnTo>
                    <a:lnTo>
                      <a:pt x="499091" y="30690"/>
                    </a:lnTo>
                    <a:lnTo>
                      <a:pt x="486861" y="29947"/>
                    </a:lnTo>
                    <a:lnTo>
                      <a:pt x="486861" y="29947"/>
                    </a:lnTo>
                    <a:lnTo>
                      <a:pt x="471773" y="29032"/>
                    </a:lnTo>
                    <a:lnTo>
                      <a:pt x="471773" y="29032"/>
                    </a:lnTo>
                    <a:lnTo>
                      <a:pt x="453714" y="27889"/>
                    </a:lnTo>
                    <a:lnTo>
                      <a:pt x="453714" y="27889"/>
                    </a:lnTo>
                    <a:lnTo>
                      <a:pt x="441541" y="27146"/>
                    </a:lnTo>
                    <a:lnTo>
                      <a:pt x="441541" y="27146"/>
                    </a:lnTo>
                    <a:lnTo>
                      <a:pt x="426396" y="26232"/>
                    </a:lnTo>
                    <a:lnTo>
                      <a:pt x="426396" y="26232"/>
                    </a:lnTo>
                    <a:lnTo>
                      <a:pt x="411309" y="25318"/>
                    </a:lnTo>
                    <a:lnTo>
                      <a:pt x="411309" y="25318"/>
                    </a:lnTo>
                    <a:lnTo>
                      <a:pt x="393249" y="24174"/>
                    </a:lnTo>
                    <a:lnTo>
                      <a:pt x="393249" y="24174"/>
                    </a:lnTo>
                    <a:lnTo>
                      <a:pt x="381076" y="23431"/>
                    </a:lnTo>
                    <a:lnTo>
                      <a:pt x="381076" y="23431"/>
                    </a:lnTo>
                    <a:lnTo>
                      <a:pt x="365931" y="22517"/>
                    </a:lnTo>
                    <a:lnTo>
                      <a:pt x="365931" y="22517"/>
                    </a:lnTo>
                    <a:lnTo>
                      <a:pt x="350787" y="21546"/>
                    </a:lnTo>
                    <a:lnTo>
                      <a:pt x="350787" y="21546"/>
                    </a:lnTo>
                    <a:lnTo>
                      <a:pt x="332784" y="20459"/>
                    </a:lnTo>
                    <a:lnTo>
                      <a:pt x="332784" y="20459"/>
                    </a:lnTo>
                    <a:lnTo>
                      <a:pt x="320611" y="19716"/>
                    </a:lnTo>
                    <a:lnTo>
                      <a:pt x="320611" y="19716"/>
                    </a:lnTo>
                    <a:lnTo>
                      <a:pt x="305467" y="18803"/>
                    </a:lnTo>
                    <a:lnTo>
                      <a:pt x="305467" y="18803"/>
                    </a:lnTo>
                    <a:lnTo>
                      <a:pt x="290322" y="17831"/>
                    </a:lnTo>
                    <a:lnTo>
                      <a:pt x="290322" y="17831"/>
                    </a:lnTo>
                    <a:lnTo>
                      <a:pt x="272320" y="16745"/>
                    </a:lnTo>
                    <a:lnTo>
                      <a:pt x="272320" y="16745"/>
                    </a:lnTo>
                    <a:lnTo>
                      <a:pt x="257175" y="15831"/>
                    </a:lnTo>
                    <a:lnTo>
                      <a:pt x="257175" y="15831"/>
                    </a:lnTo>
                    <a:lnTo>
                      <a:pt x="245002" y="15088"/>
                    </a:lnTo>
                    <a:lnTo>
                      <a:pt x="245002" y="15088"/>
                    </a:lnTo>
                    <a:lnTo>
                      <a:pt x="226942" y="13944"/>
                    </a:lnTo>
                    <a:lnTo>
                      <a:pt x="226942" y="13944"/>
                    </a:lnTo>
                    <a:lnTo>
                      <a:pt x="211855" y="13030"/>
                    </a:lnTo>
                    <a:lnTo>
                      <a:pt x="211855" y="13030"/>
                    </a:lnTo>
                    <a:lnTo>
                      <a:pt x="196710" y="12116"/>
                    </a:lnTo>
                    <a:lnTo>
                      <a:pt x="196710" y="12116"/>
                    </a:lnTo>
                    <a:lnTo>
                      <a:pt x="184537" y="11373"/>
                    </a:lnTo>
                    <a:lnTo>
                      <a:pt x="184537" y="11373"/>
                    </a:lnTo>
                    <a:lnTo>
                      <a:pt x="182651" y="11258"/>
                    </a:lnTo>
                    <a:lnTo>
                      <a:pt x="181623" y="11144"/>
                    </a:lnTo>
                    <a:lnTo>
                      <a:pt x="181623" y="11144"/>
                    </a:lnTo>
                    <a:lnTo>
                      <a:pt x="169392" y="10401"/>
                    </a:lnTo>
                    <a:lnTo>
                      <a:pt x="169392" y="10401"/>
                    </a:lnTo>
                    <a:lnTo>
                      <a:pt x="151390" y="9315"/>
                    </a:lnTo>
                    <a:lnTo>
                      <a:pt x="151390" y="9315"/>
                    </a:lnTo>
                    <a:lnTo>
                      <a:pt x="139160" y="8573"/>
                    </a:lnTo>
                    <a:lnTo>
                      <a:pt x="139160" y="8573"/>
                    </a:lnTo>
                    <a:lnTo>
                      <a:pt x="124072" y="7601"/>
                    </a:lnTo>
                    <a:lnTo>
                      <a:pt x="124072" y="7601"/>
                    </a:lnTo>
                    <a:lnTo>
                      <a:pt x="108928" y="6687"/>
                    </a:lnTo>
                    <a:lnTo>
                      <a:pt x="108928" y="6687"/>
                    </a:lnTo>
                    <a:lnTo>
                      <a:pt x="90926" y="5601"/>
                    </a:lnTo>
                    <a:lnTo>
                      <a:pt x="90926" y="5601"/>
                    </a:lnTo>
                    <a:lnTo>
                      <a:pt x="78695" y="4858"/>
                    </a:lnTo>
                    <a:lnTo>
                      <a:pt x="78695" y="4858"/>
                    </a:lnTo>
                    <a:lnTo>
                      <a:pt x="63608" y="3887"/>
                    </a:lnTo>
                    <a:lnTo>
                      <a:pt x="63608" y="3887"/>
                    </a:lnTo>
                    <a:lnTo>
                      <a:pt x="48463" y="2972"/>
                    </a:lnTo>
                    <a:lnTo>
                      <a:pt x="48463" y="2972"/>
                    </a:lnTo>
                    <a:lnTo>
                      <a:pt x="30461" y="1886"/>
                    </a:lnTo>
                    <a:lnTo>
                      <a:pt x="30461" y="1886"/>
                    </a:lnTo>
                    <a:lnTo>
                      <a:pt x="18231" y="1143"/>
                    </a:lnTo>
                    <a:lnTo>
                      <a:pt x="18231" y="1143"/>
                    </a:lnTo>
                    <a:lnTo>
                      <a:pt x="228" y="0"/>
                    </a:lnTo>
                    <a:lnTo>
                      <a:pt x="0" y="3715"/>
                    </a:lnTo>
                    <a:lnTo>
                      <a:pt x="15087" y="4629"/>
                    </a:lnTo>
                    <a:lnTo>
                      <a:pt x="15087" y="4629"/>
                    </a:lnTo>
                    <a:lnTo>
                      <a:pt x="33147" y="5772"/>
                    </a:lnTo>
                    <a:lnTo>
                      <a:pt x="33147" y="5772"/>
                    </a:lnTo>
                    <a:lnTo>
                      <a:pt x="45320" y="6515"/>
                    </a:lnTo>
                    <a:lnTo>
                      <a:pt x="45320" y="6515"/>
                    </a:lnTo>
                    <a:lnTo>
                      <a:pt x="63379" y="7601"/>
                    </a:lnTo>
                    <a:lnTo>
                      <a:pt x="63379" y="7601"/>
                    </a:lnTo>
                    <a:lnTo>
                      <a:pt x="75552" y="8344"/>
                    </a:lnTo>
                    <a:lnTo>
                      <a:pt x="75552" y="8344"/>
                    </a:lnTo>
                    <a:lnTo>
                      <a:pt x="93612" y="9487"/>
                    </a:lnTo>
                    <a:lnTo>
                      <a:pt x="93612" y="9487"/>
                    </a:lnTo>
                    <a:lnTo>
                      <a:pt x="105785" y="10230"/>
                    </a:lnTo>
                    <a:lnTo>
                      <a:pt x="105785" y="10230"/>
                    </a:lnTo>
                    <a:lnTo>
                      <a:pt x="120929" y="11144"/>
                    </a:lnTo>
                    <a:lnTo>
                      <a:pt x="120929" y="11144"/>
                    </a:lnTo>
                    <a:lnTo>
                      <a:pt x="122758" y="11258"/>
                    </a:lnTo>
                    <a:lnTo>
                      <a:pt x="123844" y="11316"/>
                    </a:lnTo>
                    <a:lnTo>
                      <a:pt x="123844" y="11316"/>
                    </a:lnTo>
                    <a:lnTo>
                      <a:pt x="136017" y="12059"/>
                    </a:lnTo>
                    <a:lnTo>
                      <a:pt x="136017" y="12059"/>
                    </a:lnTo>
                    <a:lnTo>
                      <a:pt x="154076" y="13201"/>
                    </a:lnTo>
                    <a:lnTo>
                      <a:pt x="154076" y="13201"/>
                    </a:lnTo>
                    <a:lnTo>
                      <a:pt x="167335" y="14001"/>
                    </a:lnTo>
                    <a:lnTo>
                      <a:pt x="181394" y="14859"/>
                    </a:lnTo>
                    <a:lnTo>
                      <a:pt x="181394" y="14859"/>
                    </a:lnTo>
                    <a:lnTo>
                      <a:pt x="196482" y="15831"/>
                    </a:lnTo>
                    <a:lnTo>
                      <a:pt x="196482" y="15831"/>
                    </a:lnTo>
                    <a:lnTo>
                      <a:pt x="214541" y="16916"/>
                    </a:lnTo>
                    <a:lnTo>
                      <a:pt x="214541" y="16916"/>
                    </a:lnTo>
                    <a:lnTo>
                      <a:pt x="226714" y="17659"/>
                    </a:lnTo>
                    <a:lnTo>
                      <a:pt x="226714" y="17659"/>
                    </a:lnTo>
                    <a:lnTo>
                      <a:pt x="241859" y="18574"/>
                    </a:lnTo>
                    <a:lnTo>
                      <a:pt x="241859" y="18574"/>
                    </a:lnTo>
                    <a:lnTo>
                      <a:pt x="256946" y="19546"/>
                    </a:lnTo>
                    <a:lnTo>
                      <a:pt x="256946" y="19546"/>
                    </a:lnTo>
                    <a:lnTo>
                      <a:pt x="275006" y="20631"/>
                    </a:lnTo>
                    <a:lnTo>
                      <a:pt x="275006" y="20631"/>
                    </a:lnTo>
                    <a:lnTo>
                      <a:pt x="290093" y="21546"/>
                    </a:lnTo>
                    <a:lnTo>
                      <a:pt x="290093" y="21546"/>
                    </a:lnTo>
                    <a:lnTo>
                      <a:pt x="302323" y="22289"/>
                    </a:lnTo>
                    <a:lnTo>
                      <a:pt x="302323" y="22289"/>
                    </a:lnTo>
                    <a:lnTo>
                      <a:pt x="317411" y="23260"/>
                    </a:lnTo>
                    <a:lnTo>
                      <a:pt x="317411" y="23260"/>
                    </a:lnTo>
                    <a:lnTo>
                      <a:pt x="335471" y="24346"/>
                    </a:lnTo>
                    <a:lnTo>
                      <a:pt x="335471" y="24346"/>
                    </a:lnTo>
                    <a:lnTo>
                      <a:pt x="350558" y="25261"/>
                    </a:lnTo>
                    <a:lnTo>
                      <a:pt x="350558" y="25261"/>
                    </a:lnTo>
                    <a:lnTo>
                      <a:pt x="362788" y="26004"/>
                    </a:lnTo>
                    <a:lnTo>
                      <a:pt x="362788" y="26004"/>
                    </a:lnTo>
                    <a:lnTo>
                      <a:pt x="380847" y="27146"/>
                    </a:lnTo>
                    <a:lnTo>
                      <a:pt x="380847" y="27146"/>
                    </a:lnTo>
                    <a:lnTo>
                      <a:pt x="395935" y="28061"/>
                    </a:lnTo>
                    <a:lnTo>
                      <a:pt x="395935" y="28061"/>
                    </a:lnTo>
                    <a:lnTo>
                      <a:pt x="408108" y="28804"/>
                    </a:lnTo>
                    <a:lnTo>
                      <a:pt x="408108" y="28804"/>
                    </a:lnTo>
                    <a:lnTo>
                      <a:pt x="423253" y="29718"/>
                    </a:lnTo>
                    <a:lnTo>
                      <a:pt x="423253" y="29718"/>
                    </a:lnTo>
                    <a:lnTo>
                      <a:pt x="438398" y="30690"/>
                    </a:lnTo>
                    <a:lnTo>
                      <a:pt x="438398" y="30690"/>
                    </a:lnTo>
                    <a:lnTo>
                      <a:pt x="456399" y="31775"/>
                    </a:lnTo>
                    <a:lnTo>
                      <a:pt x="456399" y="31775"/>
                    </a:lnTo>
                    <a:lnTo>
                      <a:pt x="468630" y="32518"/>
                    </a:lnTo>
                    <a:lnTo>
                      <a:pt x="468630" y="32518"/>
                    </a:lnTo>
                    <a:lnTo>
                      <a:pt x="483717" y="33490"/>
                    </a:lnTo>
                    <a:lnTo>
                      <a:pt x="483717" y="33490"/>
                    </a:lnTo>
                    <a:lnTo>
                      <a:pt x="501777" y="34576"/>
                    </a:lnTo>
                    <a:lnTo>
                      <a:pt x="501777" y="34576"/>
                    </a:lnTo>
                    <a:lnTo>
                      <a:pt x="513950" y="35319"/>
                    </a:lnTo>
                    <a:lnTo>
                      <a:pt x="513950" y="35319"/>
                    </a:lnTo>
                    <a:lnTo>
                      <a:pt x="529095" y="36233"/>
                    </a:lnTo>
                    <a:lnTo>
                      <a:pt x="529095" y="36233"/>
                    </a:lnTo>
                    <a:lnTo>
                      <a:pt x="547097" y="37376"/>
                    </a:lnTo>
                    <a:lnTo>
                      <a:pt x="547097" y="37376"/>
                    </a:lnTo>
                    <a:lnTo>
                      <a:pt x="562241" y="38290"/>
                    </a:lnTo>
                    <a:lnTo>
                      <a:pt x="562241" y="38290"/>
                    </a:lnTo>
                    <a:lnTo>
                      <a:pt x="577329" y="39205"/>
                    </a:lnTo>
                    <a:lnTo>
                      <a:pt x="577329" y="39205"/>
                    </a:lnTo>
                    <a:lnTo>
                      <a:pt x="589559" y="39948"/>
                    </a:lnTo>
                    <a:lnTo>
                      <a:pt x="589559" y="39948"/>
                    </a:lnTo>
                    <a:lnTo>
                      <a:pt x="591388" y="40062"/>
                    </a:lnTo>
                    <a:lnTo>
                      <a:pt x="592474" y="40177"/>
                    </a:lnTo>
                    <a:lnTo>
                      <a:pt x="592474" y="40177"/>
                    </a:lnTo>
                    <a:lnTo>
                      <a:pt x="604647" y="40920"/>
                    </a:lnTo>
                    <a:lnTo>
                      <a:pt x="604647" y="40920"/>
                    </a:lnTo>
                    <a:lnTo>
                      <a:pt x="622707" y="42005"/>
                    </a:lnTo>
                    <a:lnTo>
                      <a:pt x="622707" y="42005"/>
                    </a:lnTo>
                    <a:lnTo>
                      <a:pt x="637794" y="42920"/>
                    </a:lnTo>
                    <a:lnTo>
                      <a:pt x="637794" y="42920"/>
                    </a:lnTo>
                    <a:lnTo>
                      <a:pt x="650024" y="43663"/>
                    </a:lnTo>
                    <a:lnTo>
                      <a:pt x="650024" y="43663"/>
                    </a:lnTo>
                    <a:lnTo>
                      <a:pt x="665111" y="44634"/>
                    </a:lnTo>
                    <a:lnTo>
                      <a:pt x="665111" y="44634"/>
                    </a:lnTo>
                    <a:lnTo>
                      <a:pt x="683171" y="45720"/>
                    </a:lnTo>
                    <a:lnTo>
                      <a:pt x="683171" y="45720"/>
                    </a:lnTo>
                    <a:lnTo>
                      <a:pt x="695344" y="46463"/>
                    </a:lnTo>
                    <a:lnTo>
                      <a:pt x="695344" y="46463"/>
                    </a:lnTo>
                    <a:lnTo>
                      <a:pt x="710489" y="47435"/>
                    </a:lnTo>
                    <a:lnTo>
                      <a:pt x="710489" y="47435"/>
                    </a:lnTo>
                    <a:lnTo>
                      <a:pt x="725577" y="48349"/>
                    </a:lnTo>
                    <a:lnTo>
                      <a:pt x="725577" y="48349"/>
                    </a:lnTo>
                    <a:lnTo>
                      <a:pt x="743635" y="49435"/>
                    </a:lnTo>
                    <a:lnTo>
                      <a:pt x="743635" y="49435"/>
                    </a:lnTo>
                    <a:lnTo>
                      <a:pt x="755808" y="50178"/>
                    </a:lnTo>
                    <a:lnTo>
                      <a:pt x="755808" y="50178"/>
                    </a:lnTo>
                    <a:lnTo>
                      <a:pt x="770953" y="51149"/>
                    </a:lnTo>
                    <a:lnTo>
                      <a:pt x="770953" y="51149"/>
                    </a:lnTo>
                    <a:lnTo>
                      <a:pt x="786041" y="52064"/>
                    </a:lnTo>
                    <a:lnTo>
                      <a:pt x="786041" y="52064"/>
                    </a:lnTo>
                    <a:lnTo>
                      <a:pt x="804101" y="53150"/>
                    </a:lnTo>
                    <a:lnTo>
                      <a:pt x="804101" y="53150"/>
                    </a:lnTo>
                    <a:lnTo>
                      <a:pt x="816274" y="53893"/>
                    </a:lnTo>
                    <a:lnTo>
                      <a:pt x="816274" y="53893"/>
                    </a:lnTo>
                    <a:lnTo>
                      <a:pt x="831418" y="54864"/>
                    </a:lnTo>
                    <a:lnTo>
                      <a:pt x="831418" y="54864"/>
                    </a:lnTo>
                    <a:lnTo>
                      <a:pt x="846505" y="55778"/>
                    </a:lnTo>
                    <a:lnTo>
                      <a:pt x="846505" y="55778"/>
                    </a:lnTo>
                    <a:lnTo>
                      <a:pt x="864565" y="56864"/>
                    </a:lnTo>
                    <a:lnTo>
                      <a:pt x="864565" y="56864"/>
                    </a:lnTo>
                    <a:lnTo>
                      <a:pt x="876738" y="57607"/>
                    </a:lnTo>
                    <a:lnTo>
                      <a:pt x="876738" y="57607"/>
                    </a:lnTo>
                    <a:lnTo>
                      <a:pt x="891883" y="58579"/>
                    </a:lnTo>
                    <a:lnTo>
                      <a:pt x="891883" y="58579"/>
                    </a:lnTo>
                    <a:lnTo>
                      <a:pt x="907028" y="59493"/>
                    </a:lnTo>
                    <a:lnTo>
                      <a:pt x="907028" y="59493"/>
                    </a:lnTo>
                    <a:lnTo>
                      <a:pt x="925029" y="60579"/>
                    </a:lnTo>
                    <a:lnTo>
                      <a:pt x="925029" y="60579"/>
                    </a:lnTo>
                    <a:lnTo>
                      <a:pt x="937202" y="61322"/>
                    </a:lnTo>
                    <a:lnTo>
                      <a:pt x="937202" y="61322"/>
                    </a:lnTo>
                    <a:lnTo>
                      <a:pt x="952347" y="62294"/>
                    </a:lnTo>
                    <a:lnTo>
                      <a:pt x="952347" y="62294"/>
                    </a:lnTo>
                    <a:lnTo>
                      <a:pt x="970407" y="63379"/>
                    </a:lnTo>
                    <a:lnTo>
                      <a:pt x="970407" y="63379"/>
                    </a:lnTo>
                    <a:lnTo>
                      <a:pt x="982580" y="64122"/>
                    </a:lnTo>
                    <a:lnTo>
                      <a:pt x="982580" y="64122"/>
                    </a:lnTo>
                    <a:lnTo>
                      <a:pt x="997725" y="65094"/>
                    </a:lnTo>
                    <a:lnTo>
                      <a:pt x="997725" y="65094"/>
                    </a:lnTo>
                    <a:lnTo>
                      <a:pt x="1015727" y="66179"/>
                    </a:lnTo>
                    <a:lnTo>
                      <a:pt x="1015727" y="66179"/>
                    </a:lnTo>
                    <a:lnTo>
                      <a:pt x="1030871" y="67094"/>
                    </a:lnTo>
                    <a:lnTo>
                      <a:pt x="1030871" y="67094"/>
                    </a:lnTo>
                    <a:lnTo>
                      <a:pt x="1043044" y="67837"/>
                    </a:lnTo>
                    <a:lnTo>
                      <a:pt x="1043044" y="67837"/>
                    </a:lnTo>
                    <a:lnTo>
                      <a:pt x="1061104" y="68980"/>
                    </a:lnTo>
                    <a:lnTo>
                      <a:pt x="1061104" y="68980"/>
                    </a:lnTo>
                    <a:lnTo>
                      <a:pt x="1073277" y="69723"/>
                    </a:lnTo>
                    <a:lnTo>
                      <a:pt x="1073277" y="69723"/>
                    </a:lnTo>
                    <a:lnTo>
                      <a:pt x="1091337" y="70809"/>
                    </a:lnTo>
                    <a:lnTo>
                      <a:pt x="1091337" y="70809"/>
                    </a:lnTo>
                    <a:lnTo>
                      <a:pt x="1103510" y="71552"/>
                    </a:lnTo>
                    <a:lnTo>
                      <a:pt x="1103510" y="71552"/>
                    </a:lnTo>
                    <a:lnTo>
                      <a:pt x="1118654" y="72523"/>
                    </a:lnTo>
                    <a:lnTo>
                      <a:pt x="1118654" y="72523"/>
                    </a:lnTo>
                    <a:lnTo>
                      <a:pt x="1133741" y="73438"/>
                    </a:lnTo>
                    <a:lnTo>
                      <a:pt x="1133741" y="73438"/>
                    </a:lnTo>
                    <a:lnTo>
                      <a:pt x="1151801" y="74524"/>
                    </a:lnTo>
                    <a:lnTo>
                      <a:pt x="1151801" y="74524"/>
                    </a:lnTo>
                    <a:lnTo>
                      <a:pt x="1163974" y="75267"/>
                    </a:lnTo>
                    <a:lnTo>
                      <a:pt x="1163974" y="75267"/>
                    </a:lnTo>
                    <a:lnTo>
                      <a:pt x="1179119" y="76238"/>
                    </a:lnTo>
                    <a:lnTo>
                      <a:pt x="1179119" y="76238"/>
                    </a:lnTo>
                    <a:lnTo>
                      <a:pt x="1194207" y="77153"/>
                    </a:lnTo>
                    <a:lnTo>
                      <a:pt x="1194207" y="77153"/>
                    </a:lnTo>
                    <a:lnTo>
                      <a:pt x="1212265" y="78238"/>
                    </a:lnTo>
                    <a:lnTo>
                      <a:pt x="1212265" y="78238"/>
                    </a:lnTo>
                    <a:lnTo>
                      <a:pt x="1224438" y="78981"/>
                    </a:lnTo>
                    <a:lnTo>
                      <a:pt x="1224438" y="78981"/>
                    </a:lnTo>
                    <a:lnTo>
                      <a:pt x="1226325" y="79153"/>
                    </a:lnTo>
                    <a:lnTo>
                      <a:pt x="1227353" y="79210"/>
                    </a:lnTo>
                    <a:lnTo>
                      <a:pt x="1227353" y="79210"/>
                    </a:lnTo>
                    <a:lnTo>
                      <a:pt x="1239583" y="79953"/>
                    </a:lnTo>
                    <a:lnTo>
                      <a:pt x="1239583" y="79953"/>
                    </a:lnTo>
                    <a:lnTo>
                      <a:pt x="1254671" y="80867"/>
                    </a:lnTo>
                    <a:lnTo>
                      <a:pt x="1254671" y="80867"/>
                    </a:lnTo>
                    <a:lnTo>
                      <a:pt x="1272731" y="81953"/>
                    </a:lnTo>
                    <a:lnTo>
                      <a:pt x="1272731" y="81953"/>
                    </a:lnTo>
                    <a:lnTo>
                      <a:pt x="1284904" y="82753"/>
                    </a:lnTo>
                    <a:lnTo>
                      <a:pt x="1284904" y="82753"/>
                    </a:lnTo>
                    <a:lnTo>
                      <a:pt x="1300048" y="83668"/>
                    </a:lnTo>
                    <a:lnTo>
                      <a:pt x="1300048" y="83668"/>
                    </a:lnTo>
                    <a:lnTo>
                      <a:pt x="1315135" y="84582"/>
                    </a:lnTo>
                    <a:lnTo>
                      <a:pt x="1315135" y="84582"/>
                    </a:lnTo>
                    <a:lnTo>
                      <a:pt x="1330280" y="85496"/>
                    </a:lnTo>
                    <a:lnTo>
                      <a:pt x="1330280" y="85496"/>
                    </a:lnTo>
                    <a:lnTo>
                      <a:pt x="1345368" y="86468"/>
                    </a:lnTo>
                    <a:lnTo>
                      <a:pt x="1345368" y="86468"/>
                    </a:lnTo>
                    <a:lnTo>
                      <a:pt x="1360513" y="87383"/>
                    </a:lnTo>
                    <a:lnTo>
                      <a:pt x="1360513" y="87383"/>
                    </a:lnTo>
                    <a:lnTo>
                      <a:pt x="1375601" y="88296"/>
                    </a:lnTo>
                    <a:lnTo>
                      <a:pt x="1375601" y="88296"/>
                    </a:lnTo>
                    <a:lnTo>
                      <a:pt x="1390746" y="89211"/>
                    </a:lnTo>
                    <a:lnTo>
                      <a:pt x="1390746" y="89211"/>
                    </a:lnTo>
                    <a:lnTo>
                      <a:pt x="1405833" y="90183"/>
                    </a:lnTo>
                    <a:lnTo>
                      <a:pt x="1405833" y="90183"/>
                    </a:lnTo>
                    <a:lnTo>
                      <a:pt x="1420977" y="91097"/>
                    </a:lnTo>
                    <a:lnTo>
                      <a:pt x="1420977" y="91097"/>
                    </a:lnTo>
                    <a:lnTo>
                      <a:pt x="1439037" y="92183"/>
                    </a:lnTo>
                    <a:lnTo>
                      <a:pt x="1439037" y="92183"/>
                    </a:lnTo>
                    <a:lnTo>
                      <a:pt x="1451210" y="92926"/>
                    </a:lnTo>
                    <a:lnTo>
                      <a:pt x="1451210" y="92926"/>
                    </a:lnTo>
                    <a:lnTo>
                      <a:pt x="1466355" y="93898"/>
                    </a:lnTo>
                    <a:lnTo>
                      <a:pt x="1466355" y="93898"/>
                    </a:lnTo>
                    <a:lnTo>
                      <a:pt x="1484357" y="94983"/>
                    </a:lnTo>
                    <a:lnTo>
                      <a:pt x="1484357" y="94983"/>
                    </a:lnTo>
                    <a:lnTo>
                      <a:pt x="1499501" y="95898"/>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90" name="Google Shape;590;p65"/>
            <p:cNvSpPr/>
            <p:nvPr/>
          </p:nvSpPr>
          <p:spPr>
            <a:xfrm>
              <a:off x="6465874" y="4587201"/>
              <a:ext cx="708374" cy="513321"/>
            </a:xfrm>
            <a:custGeom>
              <a:rect b="b" l="l" r="r" t="t"/>
              <a:pathLst>
                <a:path extrusionOk="0" h="513321" w="708374">
                  <a:moveTo>
                    <a:pt x="667341" y="75552"/>
                  </a:moveTo>
                  <a:cubicBezTo>
                    <a:pt x="656596" y="57322"/>
                    <a:pt x="643166" y="40920"/>
                    <a:pt x="632308" y="22860"/>
                  </a:cubicBezTo>
                  <a:cubicBezTo>
                    <a:pt x="628365" y="16345"/>
                    <a:pt x="622707" y="7944"/>
                    <a:pt x="620135" y="0"/>
                  </a:cubicBezTo>
                  <a:lnTo>
                    <a:pt x="0" y="366332"/>
                  </a:lnTo>
                  <a:cubicBezTo>
                    <a:pt x="12459" y="377190"/>
                    <a:pt x="22574" y="400965"/>
                    <a:pt x="29147" y="411652"/>
                  </a:cubicBezTo>
                  <a:cubicBezTo>
                    <a:pt x="49835" y="445256"/>
                    <a:pt x="70523" y="478917"/>
                    <a:pt x="89897" y="513321"/>
                  </a:cubicBezTo>
                  <a:lnTo>
                    <a:pt x="708375" y="147961"/>
                  </a:lnTo>
                  <a:cubicBezTo>
                    <a:pt x="691115" y="126702"/>
                    <a:pt x="681457" y="99498"/>
                    <a:pt x="667341" y="75552"/>
                  </a:cubicBezTo>
                  <a:close/>
                </a:path>
              </a:pathLst>
            </a:custGeom>
            <a:solidFill>
              <a:srgbClr val="C1CECB">
                <a:alpha val="80000"/>
              </a:srgbClr>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p:nvPr/>
        </p:nvSpPr>
        <p:spPr>
          <a:xfrm>
            <a:off x="2063552" y="1844824"/>
            <a:ext cx="7920880" cy="4320480"/>
          </a:xfrm>
          <a:prstGeom prst="snip2DiagRect">
            <a:avLst>
              <a:gd fmla="val 0" name="adj1"/>
              <a:gd fmla="val 16667" name="adj2"/>
            </a:avLst>
          </a:prstGeom>
          <a:solidFill>
            <a:srgbClr val="92CCD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800">
                <a:solidFill>
                  <a:srgbClr val="000000"/>
                </a:solidFill>
                <a:latin typeface="Calibri"/>
                <a:ea typeface="Calibri"/>
                <a:cs typeface="Calibri"/>
                <a:sym typeface="Calibri"/>
              </a:rPr>
              <a:t>من أحب المواضيع على قلب المسلم الحديث عن خالق الأكوان، ورب الأرباب، الواحد الصمد الذي لا إله غيره، ولا مثيل له، مليك كل شيء، له العزة الكاملة والجلال المُطلق والعظَمة الخالية من النقص، والإيمان بوجود الله سبحانه وتعالى هو أحد أركان الإيمان، فالله خالق كل شيء، لا يفنى ولا يبيد، وهو صاحب الحكم فلا جنّة إلّا برحمته ولا عذاب إلّا بعدله، ولله تعالى العديد من الصفات التي ذكرت في القرآن الكريم، والسنة النبوية الشريفة</a:t>
            </a:r>
            <a:br>
              <a:rPr lang="ar-MA" sz="2800">
                <a:solidFill>
                  <a:srgbClr val="000000"/>
                </a:solidFill>
                <a:latin typeface="Calibri"/>
                <a:ea typeface="Calibri"/>
                <a:cs typeface="Calibri"/>
                <a:sym typeface="Calibri"/>
              </a:rPr>
            </a:br>
            <a:endParaRPr sz="2800">
              <a:solidFill>
                <a:srgbClr val="000000"/>
              </a:solidFill>
              <a:latin typeface="Calibri"/>
              <a:ea typeface="Calibri"/>
              <a:cs typeface="Calibri"/>
              <a:sym typeface="Calibri"/>
            </a:endParaRPr>
          </a:p>
        </p:txBody>
      </p:sp>
      <p:sp>
        <p:nvSpPr>
          <p:cNvPr id="268" name="Google Shape;268;p39"/>
          <p:cNvSpPr/>
          <p:nvPr/>
        </p:nvSpPr>
        <p:spPr>
          <a:xfrm>
            <a:off x="2895600" y="136092"/>
            <a:ext cx="6511635" cy="861435"/>
          </a:xfrm>
          <a:prstGeom prst="ribbon">
            <a:avLst>
              <a:gd fmla="val 16667"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MA" sz="3200">
                <a:solidFill>
                  <a:srgbClr val="C00000"/>
                </a:solidFill>
                <a:latin typeface="Calibri"/>
                <a:ea typeface="Calibri"/>
                <a:cs typeface="Calibri"/>
                <a:sym typeface="Calibri"/>
              </a:rPr>
              <a:t>صفات الله عز وجل</a:t>
            </a:r>
            <a:endParaRPr sz="3200">
              <a:solidFill>
                <a:srgbClr val="C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descr="صورة تحتوي على طائرة ركاب&#10;&#10;تم إنشاء الوصف تلقائياً" id="595" name="Google Shape;595;p66"/>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596" name="Google Shape;596;p66"/>
          <p:cNvSpPr/>
          <p:nvPr/>
        </p:nvSpPr>
        <p:spPr>
          <a:xfrm>
            <a:off x="4260402" y="404152"/>
            <a:ext cx="4253088" cy="52322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800"/>
              <a:buFont typeface="Calibri"/>
              <a:buNone/>
            </a:pPr>
            <a:r>
              <a:rPr b="0" i="0" lang="ar-MA" sz="2800" u="none" cap="none" strike="noStrike">
                <a:solidFill>
                  <a:srgbClr val="C00000"/>
                </a:solidFill>
                <a:latin typeface="Calibri"/>
                <a:ea typeface="Calibri"/>
                <a:cs typeface="Calibri"/>
                <a:sym typeface="Calibri"/>
              </a:rPr>
              <a:t>معجزات محمد صلى الله عليه وسلم </a:t>
            </a:r>
            <a:endParaRPr/>
          </a:p>
        </p:txBody>
      </p:sp>
      <p:grpSp>
        <p:nvGrpSpPr>
          <p:cNvPr id="597" name="Google Shape;597;p66"/>
          <p:cNvGrpSpPr/>
          <p:nvPr/>
        </p:nvGrpSpPr>
        <p:grpSpPr>
          <a:xfrm>
            <a:off x="3532635" y="1216378"/>
            <a:ext cx="8493110" cy="5710638"/>
            <a:chOff x="6414755" y="4723447"/>
            <a:chExt cx="1961278" cy="1802110"/>
          </a:xfrm>
        </p:grpSpPr>
        <p:sp>
          <p:nvSpPr>
            <p:cNvPr id="598" name="Google Shape;598;p66"/>
            <p:cNvSpPr/>
            <p:nvPr/>
          </p:nvSpPr>
          <p:spPr>
            <a:xfrm>
              <a:off x="6414755" y="4752022"/>
              <a:ext cx="1922838" cy="1773535"/>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CFD0D2"/>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9" name="Google Shape;599;p66"/>
            <p:cNvSpPr/>
            <p:nvPr/>
          </p:nvSpPr>
          <p:spPr>
            <a:xfrm>
              <a:off x="6609059" y="4723447"/>
              <a:ext cx="1766974" cy="1767609"/>
            </a:xfrm>
            <a:custGeom>
              <a:rect b="b" l="l" r="r" t="t"/>
              <a:pathLst>
                <a:path extrusionOk="0" h="1773535" w="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F7F7F7"/>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Calibri"/>
                <a:buNone/>
              </a:pPr>
              <a:r>
                <a:rPr b="1" i="0" lang="ar-MA"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p:txBody>
        </p:sp>
        <p:grpSp>
          <p:nvGrpSpPr>
            <p:cNvPr id="600" name="Google Shape;600;p66"/>
            <p:cNvGrpSpPr/>
            <p:nvPr/>
          </p:nvGrpSpPr>
          <p:grpSpPr>
            <a:xfrm>
              <a:off x="6669912" y="5259051"/>
              <a:ext cx="1560783" cy="1160157"/>
              <a:chOff x="6669912" y="5259051"/>
              <a:chExt cx="1560783" cy="1160157"/>
            </a:xfrm>
          </p:grpSpPr>
          <p:sp>
            <p:nvSpPr>
              <p:cNvPr id="601" name="Google Shape;601;p66"/>
              <p:cNvSpPr/>
              <p:nvPr/>
            </p:nvSpPr>
            <p:spPr>
              <a:xfrm rot="-162446">
                <a:off x="6671766" y="5295762"/>
                <a:ext cx="1557075" cy="115300"/>
              </a:xfrm>
              <a:custGeom>
                <a:rect b="b" l="l" r="r" t="t"/>
                <a:pathLst>
                  <a:path extrusionOk="0" h="96868" w="1514817">
                    <a:moveTo>
                      <a:pt x="15088" y="4686"/>
                    </a:moveTo>
                    <a:lnTo>
                      <a:pt x="30232" y="5601"/>
                    </a:lnTo>
                    <a:lnTo>
                      <a:pt x="30232" y="5601"/>
                    </a:lnTo>
                    <a:lnTo>
                      <a:pt x="45320" y="6515"/>
                    </a:lnTo>
                    <a:lnTo>
                      <a:pt x="45320" y="6515"/>
                    </a:lnTo>
                    <a:lnTo>
                      <a:pt x="63379" y="7601"/>
                    </a:lnTo>
                    <a:lnTo>
                      <a:pt x="63379" y="7601"/>
                    </a:lnTo>
                    <a:lnTo>
                      <a:pt x="75552" y="8401"/>
                    </a:lnTo>
                    <a:lnTo>
                      <a:pt x="75552" y="8401"/>
                    </a:lnTo>
                    <a:lnTo>
                      <a:pt x="90697" y="9315"/>
                    </a:lnTo>
                    <a:lnTo>
                      <a:pt x="90697" y="9315"/>
                    </a:lnTo>
                    <a:lnTo>
                      <a:pt x="108699" y="10401"/>
                    </a:lnTo>
                    <a:lnTo>
                      <a:pt x="108699" y="10401"/>
                    </a:lnTo>
                    <a:lnTo>
                      <a:pt x="120929" y="11144"/>
                    </a:lnTo>
                    <a:lnTo>
                      <a:pt x="120929" y="11144"/>
                    </a:lnTo>
                    <a:lnTo>
                      <a:pt x="136017" y="12116"/>
                    </a:lnTo>
                    <a:lnTo>
                      <a:pt x="136017" y="12116"/>
                    </a:lnTo>
                    <a:lnTo>
                      <a:pt x="154077" y="13202"/>
                    </a:lnTo>
                    <a:lnTo>
                      <a:pt x="154077" y="13202"/>
                    </a:lnTo>
                    <a:lnTo>
                      <a:pt x="166249" y="13945"/>
                    </a:lnTo>
                    <a:lnTo>
                      <a:pt x="166249" y="13945"/>
                    </a:lnTo>
                    <a:lnTo>
                      <a:pt x="181394" y="14859"/>
                    </a:lnTo>
                    <a:lnTo>
                      <a:pt x="181394" y="14859"/>
                    </a:lnTo>
                    <a:lnTo>
                      <a:pt x="196482" y="15830"/>
                    </a:lnTo>
                    <a:lnTo>
                      <a:pt x="196482" y="15830"/>
                    </a:lnTo>
                    <a:lnTo>
                      <a:pt x="214541" y="16916"/>
                    </a:lnTo>
                    <a:lnTo>
                      <a:pt x="214541" y="16916"/>
                    </a:lnTo>
                    <a:lnTo>
                      <a:pt x="226714" y="17659"/>
                    </a:lnTo>
                    <a:lnTo>
                      <a:pt x="226714" y="17659"/>
                    </a:lnTo>
                    <a:lnTo>
                      <a:pt x="241859" y="18574"/>
                    </a:lnTo>
                    <a:lnTo>
                      <a:pt x="241859" y="18574"/>
                    </a:lnTo>
                    <a:lnTo>
                      <a:pt x="257003" y="19545"/>
                    </a:lnTo>
                    <a:lnTo>
                      <a:pt x="257003" y="19545"/>
                    </a:lnTo>
                    <a:lnTo>
                      <a:pt x="275006" y="20631"/>
                    </a:lnTo>
                    <a:lnTo>
                      <a:pt x="275006" y="20631"/>
                    </a:lnTo>
                    <a:lnTo>
                      <a:pt x="287236" y="21374"/>
                    </a:lnTo>
                    <a:lnTo>
                      <a:pt x="287236" y="21374"/>
                    </a:lnTo>
                    <a:lnTo>
                      <a:pt x="302324" y="22345"/>
                    </a:lnTo>
                    <a:lnTo>
                      <a:pt x="302324" y="22345"/>
                    </a:lnTo>
                    <a:lnTo>
                      <a:pt x="318497" y="23317"/>
                    </a:lnTo>
                    <a:lnTo>
                      <a:pt x="335470" y="24346"/>
                    </a:lnTo>
                    <a:lnTo>
                      <a:pt x="335470" y="24346"/>
                    </a:lnTo>
                    <a:lnTo>
                      <a:pt x="347700" y="25089"/>
                    </a:lnTo>
                    <a:lnTo>
                      <a:pt x="347700" y="25089"/>
                    </a:lnTo>
                    <a:lnTo>
                      <a:pt x="362788" y="26060"/>
                    </a:lnTo>
                    <a:lnTo>
                      <a:pt x="362788" y="26060"/>
                    </a:lnTo>
                    <a:lnTo>
                      <a:pt x="377933" y="26975"/>
                    </a:lnTo>
                    <a:lnTo>
                      <a:pt x="377933" y="26975"/>
                    </a:lnTo>
                    <a:lnTo>
                      <a:pt x="395935" y="28060"/>
                    </a:lnTo>
                    <a:lnTo>
                      <a:pt x="395935" y="28060"/>
                    </a:lnTo>
                    <a:lnTo>
                      <a:pt x="408166" y="28803"/>
                    </a:lnTo>
                    <a:lnTo>
                      <a:pt x="408166" y="28803"/>
                    </a:lnTo>
                    <a:lnTo>
                      <a:pt x="423253" y="29775"/>
                    </a:lnTo>
                    <a:lnTo>
                      <a:pt x="423253" y="29775"/>
                    </a:lnTo>
                    <a:lnTo>
                      <a:pt x="441312" y="30861"/>
                    </a:lnTo>
                    <a:lnTo>
                      <a:pt x="441312" y="30861"/>
                    </a:lnTo>
                    <a:lnTo>
                      <a:pt x="456400" y="31775"/>
                    </a:lnTo>
                    <a:lnTo>
                      <a:pt x="456400" y="31775"/>
                    </a:lnTo>
                    <a:lnTo>
                      <a:pt x="468630" y="32518"/>
                    </a:lnTo>
                    <a:lnTo>
                      <a:pt x="468630" y="32518"/>
                    </a:lnTo>
                    <a:lnTo>
                      <a:pt x="483718" y="33490"/>
                    </a:lnTo>
                    <a:lnTo>
                      <a:pt x="483718" y="33490"/>
                    </a:lnTo>
                    <a:lnTo>
                      <a:pt x="501777" y="34576"/>
                    </a:lnTo>
                    <a:lnTo>
                      <a:pt x="501777" y="34576"/>
                    </a:lnTo>
                    <a:lnTo>
                      <a:pt x="513950" y="35319"/>
                    </a:lnTo>
                    <a:lnTo>
                      <a:pt x="513950" y="35319"/>
                    </a:lnTo>
                    <a:lnTo>
                      <a:pt x="532009" y="36462"/>
                    </a:lnTo>
                    <a:lnTo>
                      <a:pt x="532009" y="36462"/>
                    </a:lnTo>
                    <a:lnTo>
                      <a:pt x="544182" y="37204"/>
                    </a:lnTo>
                    <a:lnTo>
                      <a:pt x="544182" y="37204"/>
                    </a:lnTo>
                    <a:lnTo>
                      <a:pt x="562242" y="38290"/>
                    </a:lnTo>
                    <a:lnTo>
                      <a:pt x="562242" y="38290"/>
                    </a:lnTo>
                    <a:lnTo>
                      <a:pt x="577329" y="39205"/>
                    </a:lnTo>
                    <a:lnTo>
                      <a:pt x="577329" y="39205"/>
                    </a:lnTo>
                    <a:lnTo>
                      <a:pt x="589560" y="40005"/>
                    </a:lnTo>
                    <a:lnTo>
                      <a:pt x="589560" y="40005"/>
                    </a:lnTo>
                    <a:lnTo>
                      <a:pt x="604647" y="40919"/>
                    </a:lnTo>
                    <a:lnTo>
                      <a:pt x="604647" y="40919"/>
                    </a:lnTo>
                    <a:lnTo>
                      <a:pt x="622706" y="42005"/>
                    </a:lnTo>
                    <a:lnTo>
                      <a:pt x="622706" y="42005"/>
                    </a:lnTo>
                    <a:lnTo>
                      <a:pt x="634879" y="42748"/>
                    </a:lnTo>
                    <a:lnTo>
                      <a:pt x="634879" y="42748"/>
                    </a:lnTo>
                    <a:lnTo>
                      <a:pt x="650024" y="43720"/>
                    </a:lnTo>
                    <a:lnTo>
                      <a:pt x="650024" y="43720"/>
                    </a:lnTo>
                    <a:lnTo>
                      <a:pt x="665112" y="44634"/>
                    </a:lnTo>
                    <a:lnTo>
                      <a:pt x="665112" y="44634"/>
                    </a:lnTo>
                    <a:lnTo>
                      <a:pt x="683171" y="45720"/>
                    </a:lnTo>
                    <a:lnTo>
                      <a:pt x="683171" y="45720"/>
                    </a:lnTo>
                    <a:lnTo>
                      <a:pt x="695344" y="46463"/>
                    </a:lnTo>
                    <a:lnTo>
                      <a:pt x="695344" y="46463"/>
                    </a:lnTo>
                    <a:lnTo>
                      <a:pt x="710489" y="47434"/>
                    </a:lnTo>
                    <a:lnTo>
                      <a:pt x="710489" y="47434"/>
                    </a:lnTo>
                    <a:lnTo>
                      <a:pt x="725576" y="48349"/>
                    </a:lnTo>
                    <a:lnTo>
                      <a:pt x="725576" y="48349"/>
                    </a:lnTo>
                    <a:lnTo>
                      <a:pt x="743636" y="49435"/>
                    </a:lnTo>
                    <a:lnTo>
                      <a:pt x="743636" y="49435"/>
                    </a:lnTo>
                    <a:lnTo>
                      <a:pt x="755809" y="50178"/>
                    </a:lnTo>
                    <a:lnTo>
                      <a:pt x="755809" y="50178"/>
                    </a:lnTo>
                    <a:lnTo>
                      <a:pt x="770954" y="51149"/>
                    </a:lnTo>
                    <a:lnTo>
                      <a:pt x="770954" y="51149"/>
                    </a:lnTo>
                    <a:lnTo>
                      <a:pt x="789013" y="52235"/>
                    </a:lnTo>
                    <a:lnTo>
                      <a:pt x="789013" y="52235"/>
                    </a:lnTo>
                    <a:lnTo>
                      <a:pt x="804100" y="53149"/>
                    </a:lnTo>
                    <a:lnTo>
                      <a:pt x="804100" y="53149"/>
                    </a:lnTo>
                    <a:lnTo>
                      <a:pt x="816330" y="53950"/>
                    </a:lnTo>
                    <a:lnTo>
                      <a:pt x="816330" y="53950"/>
                    </a:lnTo>
                    <a:lnTo>
                      <a:pt x="831418" y="54864"/>
                    </a:lnTo>
                    <a:lnTo>
                      <a:pt x="831418" y="54864"/>
                    </a:lnTo>
                    <a:lnTo>
                      <a:pt x="846563" y="55778"/>
                    </a:lnTo>
                    <a:lnTo>
                      <a:pt x="846563" y="55778"/>
                    </a:lnTo>
                    <a:lnTo>
                      <a:pt x="864565" y="56864"/>
                    </a:lnTo>
                    <a:lnTo>
                      <a:pt x="864565" y="56864"/>
                    </a:lnTo>
                    <a:lnTo>
                      <a:pt x="876796" y="57664"/>
                    </a:lnTo>
                    <a:lnTo>
                      <a:pt x="876796" y="57664"/>
                    </a:lnTo>
                    <a:lnTo>
                      <a:pt x="891883" y="58579"/>
                    </a:lnTo>
                    <a:lnTo>
                      <a:pt x="891883" y="58579"/>
                    </a:lnTo>
                    <a:lnTo>
                      <a:pt x="907027" y="59493"/>
                    </a:lnTo>
                    <a:lnTo>
                      <a:pt x="907027" y="59493"/>
                    </a:lnTo>
                    <a:lnTo>
                      <a:pt x="925030" y="60636"/>
                    </a:lnTo>
                    <a:lnTo>
                      <a:pt x="925030" y="60636"/>
                    </a:lnTo>
                    <a:lnTo>
                      <a:pt x="937260" y="61379"/>
                    </a:lnTo>
                    <a:lnTo>
                      <a:pt x="937260" y="61379"/>
                    </a:lnTo>
                    <a:lnTo>
                      <a:pt x="953433" y="62350"/>
                    </a:lnTo>
                    <a:lnTo>
                      <a:pt x="970407" y="63379"/>
                    </a:lnTo>
                    <a:lnTo>
                      <a:pt x="970407" y="63379"/>
                    </a:lnTo>
                    <a:lnTo>
                      <a:pt x="982580" y="64122"/>
                    </a:lnTo>
                    <a:lnTo>
                      <a:pt x="982580" y="64122"/>
                    </a:lnTo>
                    <a:lnTo>
                      <a:pt x="1000639" y="65265"/>
                    </a:lnTo>
                    <a:lnTo>
                      <a:pt x="1000639" y="65265"/>
                    </a:lnTo>
                    <a:lnTo>
                      <a:pt x="1012812" y="66008"/>
                    </a:lnTo>
                    <a:lnTo>
                      <a:pt x="1012812" y="66008"/>
                    </a:lnTo>
                    <a:lnTo>
                      <a:pt x="1030872" y="67094"/>
                    </a:lnTo>
                    <a:lnTo>
                      <a:pt x="1030872" y="67094"/>
                    </a:lnTo>
                    <a:lnTo>
                      <a:pt x="1043045" y="67837"/>
                    </a:lnTo>
                    <a:lnTo>
                      <a:pt x="1043045" y="67837"/>
                    </a:lnTo>
                    <a:lnTo>
                      <a:pt x="1058190" y="68808"/>
                    </a:lnTo>
                    <a:lnTo>
                      <a:pt x="1058190" y="68808"/>
                    </a:lnTo>
                    <a:lnTo>
                      <a:pt x="1076191" y="69894"/>
                    </a:lnTo>
                    <a:lnTo>
                      <a:pt x="1076191" y="69894"/>
                    </a:lnTo>
                    <a:lnTo>
                      <a:pt x="1091336" y="70809"/>
                    </a:lnTo>
                    <a:lnTo>
                      <a:pt x="1091336" y="70809"/>
                    </a:lnTo>
                    <a:lnTo>
                      <a:pt x="1103509" y="71609"/>
                    </a:lnTo>
                    <a:lnTo>
                      <a:pt x="1103509" y="71609"/>
                    </a:lnTo>
                    <a:lnTo>
                      <a:pt x="1118654" y="72523"/>
                    </a:lnTo>
                    <a:lnTo>
                      <a:pt x="1118654" y="72523"/>
                    </a:lnTo>
                    <a:lnTo>
                      <a:pt x="1136656" y="73609"/>
                    </a:lnTo>
                    <a:lnTo>
                      <a:pt x="1136656" y="73609"/>
                    </a:lnTo>
                    <a:lnTo>
                      <a:pt x="1151801" y="74523"/>
                    </a:lnTo>
                    <a:lnTo>
                      <a:pt x="1151801" y="74523"/>
                    </a:lnTo>
                    <a:lnTo>
                      <a:pt x="1163974" y="75324"/>
                    </a:lnTo>
                    <a:lnTo>
                      <a:pt x="1163974" y="75324"/>
                    </a:lnTo>
                    <a:lnTo>
                      <a:pt x="1179119" y="76238"/>
                    </a:lnTo>
                    <a:lnTo>
                      <a:pt x="1179119" y="76238"/>
                    </a:lnTo>
                    <a:lnTo>
                      <a:pt x="1194206" y="77153"/>
                    </a:lnTo>
                    <a:lnTo>
                      <a:pt x="1194206" y="77153"/>
                    </a:lnTo>
                    <a:lnTo>
                      <a:pt x="1212266" y="78295"/>
                    </a:lnTo>
                    <a:lnTo>
                      <a:pt x="1212266" y="78295"/>
                    </a:lnTo>
                    <a:lnTo>
                      <a:pt x="1224439" y="79038"/>
                    </a:lnTo>
                    <a:lnTo>
                      <a:pt x="1224439" y="79038"/>
                    </a:lnTo>
                    <a:lnTo>
                      <a:pt x="1239584" y="79953"/>
                    </a:lnTo>
                    <a:lnTo>
                      <a:pt x="1239584" y="79953"/>
                    </a:lnTo>
                    <a:lnTo>
                      <a:pt x="1254671" y="80867"/>
                    </a:lnTo>
                    <a:lnTo>
                      <a:pt x="1254671" y="80867"/>
                    </a:lnTo>
                    <a:lnTo>
                      <a:pt x="1272730" y="82010"/>
                    </a:lnTo>
                    <a:lnTo>
                      <a:pt x="1272730" y="82010"/>
                    </a:lnTo>
                    <a:lnTo>
                      <a:pt x="1284903" y="82753"/>
                    </a:lnTo>
                    <a:lnTo>
                      <a:pt x="1284903" y="82753"/>
                    </a:lnTo>
                    <a:lnTo>
                      <a:pt x="1300048" y="83667"/>
                    </a:lnTo>
                    <a:lnTo>
                      <a:pt x="1300048" y="83667"/>
                    </a:lnTo>
                    <a:lnTo>
                      <a:pt x="1315193" y="84582"/>
                    </a:lnTo>
                    <a:lnTo>
                      <a:pt x="1315193" y="84582"/>
                    </a:lnTo>
                    <a:lnTo>
                      <a:pt x="1333195" y="85725"/>
                    </a:lnTo>
                    <a:lnTo>
                      <a:pt x="1333195" y="85725"/>
                    </a:lnTo>
                    <a:lnTo>
                      <a:pt x="1345426" y="86468"/>
                    </a:lnTo>
                    <a:lnTo>
                      <a:pt x="1345426" y="86468"/>
                    </a:lnTo>
                    <a:lnTo>
                      <a:pt x="1363427" y="87554"/>
                    </a:lnTo>
                    <a:lnTo>
                      <a:pt x="1363427" y="87554"/>
                    </a:lnTo>
                    <a:lnTo>
                      <a:pt x="1375657" y="88296"/>
                    </a:lnTo>
                    <a:lnTo>
                      <a:pt x="1375657" y="88296"/>
                    </a:lnTo>
                    <a:lnTo>
                      <a:pt x="1377487" y="88411"/>
                    </a:lnTo>
                    <a:lnTo>
                      <a:pt x="1378572" y="88468"/>
                    </a:lnTo>
                    <a:lnTo>
                      <a:pt x="1378572" y="88468"/>
                    </a:lnTo>
                    <a:lnTo>
                      <a:pt x="1393660" y="89440"/>
                    </a:lnTo>
                    <a:lnTo>
                      <a:pt x="1393660" y="89440"/>
                    </a:lnTo>
                    <a:lnTo>
                      <a:pt x="1405890" y="90183"/>
                    </a:lnTo>
                    <a:lnTo>
                      <a:pt x="1405890" y="90183"/>
                    </a:lnTo>
                    <a:lnTo>
                      <a:pt x="1423892" y="91268"/>
                    </a:lnTo>
                    <a:lnTo>
                      <a:pt x="1423892" y="91268"/>
                    </a:lnTo>
                    <a:lnTo>
                      <a:pt x="1439037" y="92240"/>
                    </a:lnTo>
                    <a:lnTo>
                      <a:pt x="1439037" y="92240"/>
                    </a:lnTo>
                    <a:lnTo>
                      <a:pt x="1451210" y="92983"/>
                    </a:lnTo>
                    <a:lnTo>
                      <a:pt x="1451210" y="92983"/>
                    </a:lnTo>
                    <a:lnTo>
                      <a:pt x="1466355" y="93897"/>
                    </a:lnTo>
                    <a:lnTo>
                      <a:pt x="1466355" y="93897"/>
                    </a:lnTo>
                    <a:lnTo>
                      <a:pt x="1481442" y="94812"/>
                    </a:lnTo>
                    <a:lnTo>
                      <a:pt x="1481442" y="94812"/>
                    </a:lnTo>
                    <a:lnTo>
                      <a:pt x="1499502" y="95955"/>
                    </a:lnTo>
                    <a:lnTo>
                      <a:pt x="1499502" y="95955"/>
                    </a:lnTo>
                    <a:lnTo>
                      <a:pt x="1514589" y="96869"/>
                    </a:lnTo>
                    <a:lnTo>
                      <a:pt x="1514818" y="93154"/>
                    </a:lnTo>
                    <a:lnTo>
                      <a:pt x="1499731" y="92240"/>
                    </a:lnTo>
                    <a:lnTo>
                      <a:pt x="1499731" y="92240"/>
                    </a:lnTo>
                    <a:lnTo>
                      <a:pt x="1481671" y="91097"/>
                    </a:lnTo>
                    <a:lnTo>
                      <a:pt x="1481671" y="91097"/>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4" y="86639"/>
                    </a:lnTo>
                    <a:lnTo>
                      <a:pt x="1409034" y="86639"/>
                    </a:lnTo>
                    <a:lnTo>
                      <a:pt x="1390974" y="85553"/>
                    </a:lnTo>
                    <a:lnTo>
                      <a:pt x="1390974" y="85553"/>
                    </a:lnTo>
                    <a:lnTo>
                      <a:pt x="1378801" y="84810"/>
                    </a:lnTo>
                    <a:lnTo>
                      <a:pt x="1378801" y="84810"/>
                    </a:lnTo>
                    <a:lnTo>
                      <a:pt x="1363656" y="83839"/>
                    </a:lnTo>
                    <a:lnTo>
                      <a:pt x="1363656" y="83839"/>
                    </a:lnTo>
                    <a:lnTo>
                      <a:pt x="1348568" y="82924"/>
                    </a:lnTo>
                    <a:lnTo>
                      <a:pt x="1348568" y="82924"/>
                    </a:lnTo>
                    <a:lnTo>
                      <a:pt x="1330509" y="81839"/>
                    </a:lnTo>
                    <a:lnTo>
                      <a:pt x="1330509" y="81839"/>
                    </a:lnTo>
                    <a:lnTo>
                      <a:pt x="1318337" y="81096"/>
                    </a:lnTo>
                    <a:lnTo>
                      <a:pt x="1318337" y="81096"/>
                    </a:lnTo>
                    <a:lnTo>
                      <a:pt x="1303192" y="80124"/>
                    </a:lnTo>
                    <a:lnTo>
                      <a:pt x="1303192" y="80124"/>
                    </a:lnTo>
                    <a:lnTo>
                      <a:pt x="1288104" y="79210"/>
                    </a:lnTo>
                    <a:lnTo>
                      <a:pt x="1288104" y="79210"/>
                    </a:lnTo>
                    <a:lnTo>
                      <a:pt x="1270044" y="78124"/>
                    </a:lnTo>
                    <a:lnTo>
                      <a:pt x="1270044" y="78124"/>
                    </a:lnTo>
                    <a:lnTo>
                      <a:pt x="1257871" y="77381"/>
                    </a:lnTo>
                    <a:lnTo>
                      <a:pt x="1257871" y="77381"/>
                    </a:lnTo>
                    <a:lnTo>
                      <a:pt x="1242727" y="76410"/>
                    </a:lnTo>
                    <a:lnTo>
                      <a:pt x="1242727" y="76410"/>
                    </a:lnTo>
                    <a:lnTo>
                      <a:pt x="1224668" y="75324"/>
                    </a:lnTo>
                    <a:lnTo>
                      <a:pt x="1224668" y="75324"/>
                    </a:lnTo>
                    <a:lnTo>
                      <a:pt x="1212495" y="74581"/>
                    </a:lnTo>
                    <a:lnTo>
                      <a:pt x="1212495"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4"/>
                    </a:lnTo>
                    <a:lnTo>
                      <a:pt x="1136885" y="69894"/>
                    </a:lnTo>
                    <a:lnTo>
                      <a:pt x="1121798" y="68980"/>
                    </a:lnTo>
                    <a:lnTo>
                      <a:pt x="1121798" y="68980"/>
                    </a:lnTo>
                    <a:lnTo>
                      <a:pt x="1106653" y="68066"/>
                    </a:lnTo>
                    <a:lnTo>
                      <a:pt x="1106653" y="68066"/>
                    </a:lnTo>
                    <a:lnTo>
                      <a:pt x="1091565" y="67151"/>
                    </a:lnTo>
                    <a:lnTo>
                      <a:pt x="1091565" y="67151"/>
                    </a:lnTo>
                    <a:lnTo>
                      <a:pt x="1076420" y="66179"/>
                    </a:lnTo>
                    <a:lnTo>
                      <a:pt x="1076420" y="66179"/>
                    </a:lnTo>
                    <a:lnTo>
                      <a:pt x="1061332" y="65265"/>
                    </a:lnTo>
                    <a:lnTo>
                      <a:pt x="1061332" y="65265"/>
                    </a:lnTo>
                    <a:lnTo>
                      <a:pt x="1046188" y="64351"/>
                    </a:lnTo>
                    <a:lnTo>
                      <a:pt x="1046188" y="64351"/>
                    </a:lnTo>
                    <a:lnTo>
                      <a:pt x="1031101" y="63436"/>
                    </a:lnTo>
                    <a:lnTo>
                      <a:pt x="1031101" y="63436"/>
                    </a:lnTo>
                    <a:lnTo>
                      <a:pt x="1013041" y="62293"/>
                    </a:lnTo>
                    <a:lnTo>
                      <a:pt x="1013041" y="62293"/>
                    </a:lnTo>
                    <a:lnTo>
                      <a:pt x="1000868" y="61550"/>
                    </a:lnTo>
                    <a:lnTo>
                      <a:pt x="1000868" y="61550"/>
                    </a:lnTo>
                    <a:lnTo>
                      <a:pt x="985723" y="60636"/>
                    </a:lnTo>
                    <a:lnTo>
                      <a:pt x="985723" y="60636"/>
                    </a:lnTo>
                    <a:lnTo>
                      <a:pt x="970635" y="59721"/>
                    </a:lnTo>
                    <a:lnTo>
                      <a:pt x="970635" y="59665"/>
                    </a:lnTo>
                    <a:lnTo>
                      <a:pt x="955491" y="58750"/>
                    </a:lnTo>
                    <a:lnTo>
                      <a:pt x="955491" y="58750"/>
                    </a:lnTo>
                    <a:lnTo>
                      <a:pt x="940404" y="57836"/>
                    </a:lnTo>
                    <a:lnTo>
                      <a:pt x="940404" y="57836"/>
                    </a:lnTo>
                    <a:lnTo>
                      <a:pt x="925259" y="56921"/>
                    </a:lnTo>
                    <a:lnTo>
                      <a:pt x="925259" y="56921"/>
                    </a:lnTo>
                    <a:lnTo>
                      <a:pt x="910171" y="55950"/>
                    </a:lnTo>
                    <a:lnTo>
                      <a:pt x="910171" y="55950"/>
                    </a:lnTo>
                    <a:lnTo>
                      <a:pt x="895026" y="55035"/>
                    </a:lnTo>
                    <a:lnTo>
                      <a:pt x="895026" y="55035"/>
                    </a:lnTo>
                    <a:lnTo>
                      <a:pt x="879938" y="54121"/>
                    </a:lnTo>
                    <a:lnTo>
                      <a:pt x="879938" y="54121"/>
                    </a:lnTo>
                    <a:lnTo>
                      <a:pt x="864794" y="53207"/>
                    </a:lnTo>
                    <a:lnTo>
                      <a:pt x="864794" y="53207"/>
                    </a:lnTo>
                    <a:lnTo>
                      <a:pt x="849707" y="52235"/>
                    </a:lnTo>
                    <a:lnTo>
                      <a:pt x="849707" y="52235"/>
                    </a:lnTo>
                    <a:lnTo>
                      <a:pt x="834562" y="51321"/>
                    </a:lnTo>
                    <a:lnTo>
                      <a:pt x="834562" y="51321"/>
                    </a:lnTo>
                    <a:lnTo>
                      <a:pt x="819474" y="50406"/>
                    </a:lnTo>
                    <a:lnTo>
                      <a:pt x="819474" y="50406"/>
                    </a:lnTo>
                    <a:lnTo>
                      <a:pt x="804329" y="49492"/>
                    </a:lnTo>
                    <a:lnTo>
                      <a:pt x="804329" y="49492"/>
                    </a:lnTo>
                    <a:lnTo>
                      <a:pt x="789241" y="48520"/>
                    </a:lnTo>
                    <a:lnTo>
                      <a:pt x="789241" y="48520"/>
                    </a:lnTo>
                    <a:lnTo>
                      <a:pt x="774097" y="47606"/>
                    </a:lnTo>
                    <a:lnTo>
                      <a:pt x="774097" y="47606"/>
                    </a:lnTo>
                    <a:lnTo>
                      <a:pt x="759009" y="46691"/>
                    </a:lnTo>
                    <a:lnTo>
                      <a:pt x="759009" y="46691"/>
                    </a:lnTo>
                    <a:lnTo>
                      <a:pt x="743865" y="45777"/>
                    </a:lnTo>
                    <a:lnTo>
                      <a:pt x="743865" y="45777"/>
                    </a:lnTo>
                    <a:lnTo>
                      <a:pt x="728777" y="44805"/>
                    </a:lnTo>
                    <a:lnTo>
                      <a:pt x="728777" y="44805"/>
                    </a:lnTo>
                    <a:lnTo>
                      <a:pt x="713632" y="43891"/>
                    </a:lnTo>
                    <a:lnTo>
                      <a:pt x="713632" y="43891"/>
                    </a:lnTo>
                    <a:lnTo>
                      <a:pt x="698487" y="42977"/>
                    </a:lnTo>
                    <a:lnTo>
                      <a:pt x="698487" y="42977"/>
                    </a:lnTo>
                    <a:lnTo>
                      <a:pt x="683399" y="42005"/>
                    </a:lnTo>
                    <a:lnTo>
                      <a:pt x="683399" y="42005"/>
                    </a:lnTo>
                    <a:lnTo>
                      <a:pt x="668255" y="41091"/>
                    </a:lnTo>
                    <a:lnTo>
                      <a:pt x="668255" y="41091"/>
                    </a:lnTo>
                    <a:lnTo>
                      <a:pt x="653168" y="40176"/>
                    </a:lnTo>
                    <a:lnTo>
                      <a:pt x="653168" y="40176"/>
                    </a:lnTo>
                    <a:lnTo>
                      <a:pt x="638023" y="39262"/>
                    </a:lnTo>
                    <a:lnTo>
                      <a:pt x="638023" y="39262"/>
                    </a:lnTo>
                    <a:lnTo>
                      <a:pt x="622935" y="38290"/>
                    </a:lnTo>
                    <a:lnTo>
                      <a:pt x="622935" y="38290"/>
                    </a:lnTo>
                    <a:lnTo>
                      <a:pt x="607790" y="37376"/>
                    </a:lnTo>
                    <a:lnTo>
                      <a:pt x="607790" y="37376"/>
                    </a:lnTo>
                    <a:lnTo>
                      <a:pt x="589788" y="36290"/>
                    </a:lnTo>
                    <a:lnTo>
                      <a:pt x="589788" y="36290"/>
                    </a:lnTo>
                    <a:lnTo>
                      <a:pt x="577558" y="35547"/>
                    </a:lnTo>
                    <a:lnTo>
                      <a:pt x="577558" y="35547"/>
                    </a:lnTo>
                    <a:lnTo>
                      <a:pt x="562471" y="34576"/>
                    </a:lnTo>
                    <a:lnTo>
                      <a:pt x="562471" y="34576"/>
                    </a:lnTo>
                    <a:lnTo>
                      <a:pt x="544411" y="33490"/>
                    </a:lnTo>
                    <a:lnTo>
                      <a:pt x="544411" y="33490"/>
                    </a:lnTo>
                    <a:lnTo>
                      <a:pt x="532238" y="32747"/>
                    </a:lnTo>
                    <a:lnTo>
                      <a:pt x="532238" y="32747"/>
                    </a:lnTo>
                    <a:lnTo>
                      <a:pt x="517093" y="31833"/>
                    </a:lnTo>
                    <a:lnTo>
                      <a:pt x="517093" y="31833"/>
                    </a:lnTo>
                    <a:lnTo>
                      <a:pt x="502005" y="30861"/>
                    </a:lnTo>
                    <a:lnTo>
                      <a:pt x="502005" y="30861"/>
                    </a:lnTo>
                    <a:lnTo>
                      <a:pt x="486861" y="29947"/>
                    </a:lnTo>
                    <a:lnTo>
                      <a:pt x="486861" y="29947"/>
                    </a:lnTo>
                    <a:lnTo>
                      <a:pt x="471774" y="29032"/>
                    </a:lnTo>
                    <a:lnTo>
                      <a:pt x="471774" y="29032"/>
                    </a:lnTo>
                    <a:lnTo>
                      <a:pt x="456629" y="28118"/>
                    </a:lnTo>
                    <a:lnTo>
                      <a:pt x="456629" y="28118"/>
                    </a:lnTo>
                    <a:lnTo>
                      <a:pt x="441541" y="27146"/>
                    </a:lnTo>
                    <a:lnTo>
                      <a:pt x="441541" y="27146"/>
                    </a:lnTo>
                    <a:lnTo>
                      <a:pt x="426396" y="26232"/>
                    </a:lnTo>
                    <a:lnTo>
                      <a:pt x="426396" y="26232"/>
                    </a:lnTo>
                    <a:lnTo>
                      <a:pt x="411308" y="25317"/>
                    </a:lnTo>
                    <a:lnTo>
                      <a:pt x="411308" y="25317"/>
                    </a:lnTo>
                    <a:lnTo>
                      <a:pt x="396164" y="24346"/>
                    </a:lnTo>
                    <a:lnTo>
                      <a:pt x="396164" y="24346"/>
                    </a:lnTo>
                    <a:lnTo>
                      <a:pt x="381077" y="23431"/>
                    </a:lnTo>
                    <a:lnTo>
                      <a:pt x="381077" y="23431"/>
                    </a:lnTo>
                    <a:lnTo>
                      <a:pt x="365932" y="22517"/>
                    </a:lnTo>
                    <a:lnTo>
                      <a:pt x="365932" y="22517"/>
                    </a:lnTo>
                    <a:lnTo>
                      <a:pt x="350844" y="21603"/>
                    </a:lnTo>
                    <a:lnTo>
                      <a:pt x="350844" y="21603"/>
                    </a:lnTo>
                    <a:lnTo>
                      <a:pt x="335699" y="20631"/>
                    </a:lnTo>
                    <a:lnTo>
                      <a:pt x="335699" y="20631"/>
                    </a:lnTo>
                    <a:lnTo>
                      <a:pt x="320611" y="19716"/>
                    </a:lnTo>
                    <a:lnTo>
                      <a:pt x="320611" y="19716"/>
                    </a:lnTo>
                    <a:lnTo>
                      <a:pt x="305467" y="18802"/>
                    </a:lnTo>
                    <a:lnTo>
                      <a:pt x="305467" y="18802"/>
                    </a:lnTo>
                    <a:lnTo>
                      <a:pt x="290379" y="17888"/>
                    </a:lnTo>
                    <a:lnTo>
                      <a:pt x="290379" y="17888"/>
                    </a:lnTo>
                    <a:lnTo>
                      <a:pt x="275234" y="16916"/>
                    </a:lnTo>
                    <a:lnTo>
                      <a:pt x="275234" y="16916"/>
                    </a:lnTo>
                    <a:lnTo>
                      <a:pt x="260147" y="16002"/>
                    </a:lnTo>
                    <a:lnTo>
                      <a:pt x="260147" y="16002"/>
                    </a:lnTo>
                    <a:lnTo>
                      <a:pt x="245002" y="15087"/>
                    </a:lnTo>
                    <a:lnTo>
                      <a:pt x="245002" y="15087"/>
                    </a:lnTo>
                    <a:lnTo>
                      <a:pt x="229914" y="14173"/>
                    </a:lnTo>
                    <a:lnTo>
                      <a:pt x="229914" y="14173"/>
                    </a:lnTo>
                    <a:lnTo>
                      <a:pt x="214770" y="13202"/>
                    </a:lnTo>
                    <a:lnTo>
                      <a:pt x="214770" y="13202"/>
                    </a:lnTo>
                    <a:lnTo>
                      <a:pt x="199682" y="12287"/>
                    </a:lnTo>
                    <a:lnTo>
                      <a:pt x="199682" y="12287"/>
                    </a:lnTo>
                    <a:lnTo>
                      <a:pt x="184537" y="11373"/>
                    </a:lnTo>
                    <a:lnTo>
                      <a:pt x="184537" y="11373"/>
                    </a:lnTo>
                    <a:lnTo>
                      <a:pt x="166478" y="10230"/>
                    </a:lnTo>
                    <a:lnTo>
                      <a:pt x="166478" y="10230"/>
                    </a:lnTo>
                    <a:lnTo>
                      <a:pt x="154305" y="9487"/>
                    </a:lnTo>
                    <a:lnTo>
                      <a:pt x="154305" y="9487"/>
                    </a:lnTo>
                    <a:lnTo>
                      <a:pt x="139160" y="8573"/>
                    </a:lnTo>
                    <a:lnTo>
                      <a:pt x="139160" y="8573"/>
                    </a:lnTo>
                    <a:lnTo>
                      <a:pt x="121158" y="7487"/>
                    </a:lnTo>
                    <a:lnTo>
                      <a:pt x="121158" y="7487"/>
                    </a:lnTo>
                    <a:lnTo>
                      <a:pt x="108928" y="6686"/>
                    </a:lnTo>
                    <a:lnTo>
                      <a:pt x="108928" y="6686"/>
                    </a:lnTo>
                    <a:lnTo>
                      <a:pt x="93840" y="5772"/>
                    </a:lnTo>
                    <a:lnTo>
                      <a:pt x="93840" y="5772"/>
                    </a:lnTo>
                    <a:lnTo>
                      <a:pt x="78696" y="4858"/>
                    </a:lnTo>
                    <a:lnTo>
                      <a:pt x="78696" y="4858"/>
                    </a:lnTo>
                    <a:lnTo>
                      <a:pt x="63608" y="3943"/>
                    </a:lnTo>
                    <a:lnTo>
                      <a:pt x="63608" y="3943"/>
                    </a:lnTo>
                    <a:lnTo>
                      <a:pt x="48463" y="2972"/>
                    </a:lnTo>
                    <a:lnTo>
                      <a:pt x="48463" y="2972"/>
                    </a:lnTo>
                    <a:lnTo>
                      <a:pt x="33375" y="2057"/>
                    </a:lnTo>
                    <a:lnTo>
                      <a:pt x="33375" y="2057"/>
                    </a:lnTo>
                    <a:lnTo>
                      <a:pt x="18231" y="1143"/>
                    </a:lnTo>
                    <a:lnTo>
                      <a:pt x="18231" y="1143"/>
                    </a:lnTo>
                    <a:lnTo>
                      <a:pt x="228" y="0"/>
                    </a:lnTo>
                    <a:lnTo>
                      <a:pt x="0" y="3715"/>
                    </a:lnTo>
                    <a:lnTo>
                      <a:pt x="15088" y="4686"/>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2" name="Google Shape;602;p66"/>
              <p:cNvSpPr/>
              <p:nvPr/>
            </p:nvSpPr>
            <p:spPr>
              <a:xfrm rot="-189766">
                <a:off x="6685383" y="5448067"/>
                <a:ext cx="1514817" cy="96869"/>
              </a:xfrm>
              <a:custGeom>
                <a:rect b="b" l="l" r="r" t="t"/>
                <a:pathLst>
                  <a:path extrusionOk="0" h="96869" w="1514817">
                    <a:moveTo>
                      <a:pt x="15087" y="4629"/>
                    </a:moveTo>
                    <a:lnTo>
                      <a:pt x="30232" y="5601"/>
                    </a:lnTo>
                    <a:lnTo>
                      <a:pt x="30232" y="5601"/>
                    </a:lnTo>
                    <a:lnTo>
                      <a:pt x="45320" y="6515"/>
                    </a:lnTo>
                    <a:lnTo>
                      <a:pt x="45320" y="6515"/>
                    </a:lnTo>
                    <a:lnTo>
                      <a:pt x="60464" y="7429"/>
                    </a:lnTo>
                    <a:lnTo>
                      <a:pt x="60464" y="7429"/>
                    </a:lnTo>
                    <a:lnTo>
                      <a:pt x="75552" y="8344"/>
                    </a:lnTo>
                    <a:lnTo>
                      <a:pt x="75552" y="8344"/>
                    </a:lnTo>
                    <a:lnTo>
                      <a:pt x="90697" y="9315"/>
                    </a:lnTo>
                    <a:lnTo>
                      <a:pt x="90697" y="9315"/>
                    </a:lnTo>
                    <a:lnTo>
                      <a:pt x="105784" y="10230"/>
                    </a:lnTo>
                    <a:lnTo>
                      <a:pt x="105784" y="10230"/>
                    </a:lnTo>
                    <a:lnTo>
                      <a:pt x="120929" y="11144"/>
                    </a:lnTo>
                    <a:lnTo>
                      <a:pt x="120929" y="11144"/>
                    </a:lnTo>
                    <a:lnTo>
                      <a:pt x="136017" y="12059"/>
                    </a:lnTo>
                    <a:lnTo>
                      <a:pt x="136017" y="12059"/>
                    </a:lnTo>
                    <a:lnTo>
                      <a:pt x="151161" y="13030"/>
                    </a:lnTo>
                    <a:lnTo>
                      <a:pt x="151161" y="13030"/>
                    </a:lnTo>
                    <a:lnTo>
                      <a:pt x="166249" y="13945"/>
                    </a:lnTo>
                    <a:lnTo>
                      <a:pt x="166249" y="13945"/>
                    </a:lnTo>
                    <a:lnTo>
                      <a:pt x="181394" y="14859"/>
                    </a:lnTo>
                    <a:lnTo>
                      <a:pt x="181394" y="14859"/>
                    </a:lnTo>
                    <a:lnTo>
                      <a:pt x="199453" y="16002"/>
                    </a:lnTo>
                    <a:lnTo>
                      <a:pt x="199453" y="16002"/>
                    </a:lnTo>
                    <a:lnTo>
                      <a:pt x="211626" y="16745"/>
                    </a:lnTo>
                    <a:lnTo>
                      <a:pt x="211626" y="16745"/>
                    </a:lnTo>
                    <a:lnTo>
                      <a:pt x="226714" y="17660"/>
                    </a:lnTo>
                    <a:lnTo>
                      <a:pt x="226714" y="17660"/>
                    </a:lnTo>
                    <a:lnTo>
                      <a:pt x="241859" y="18574"/>
                    </a:lnTo>
                    <a:lnTo>
                      <a:pt x="241859" y="18574"/>
                    </a:lnTo>
                    <a:lnTo>
                      <a:pt x="257003" y="19546"/>
                    </a:lnTo>
                    <a:lnTo>
                      <a:pt x="257003" y="19546"/>
                    </a:lnTo>
                    <a:lnTo>
                      <a:pt x="272091" y="20460"/>
                    </a:lnTo>
                    <a:lnTo>
                      <a:pt x="272091" y="20460"/>
                    </a:lnTo>
                    <a:lnTo>
                      <a:pt x="287236" y="21374"/>
                    </a:lnTo>
                    <a:lnTo>
                      <a:pt x="287236" y="21374"/>
                    </a:lnTo>
                    <a:lnTo>
                      <a:pt x="302323" y="22289"/>
                    </a:lnTo>
                    <a:lnTo>
                      <a:pt x="302323" y="22289"/>
                    </a:lnTo>
                    <a:lnTo>
                      <a:pt x="317468" y="23260"/>
                    </a:lnTo>
                    <a:lnTo>
                      <a:pt x="317468" y="23260"/>
                    </a:lnTo>
                    <a:lnTo>
                      <a:pt x="332556" y="24175"/>
                    </a:lnTo>
                    <a:lnTo>
                      <a:pt x="332556" y="24175"/>
                    </a:lnTo>
                    <a:lnTo>
                      <a:pt x="347700" y="25089"/>
                    </a:lnTo>
                    <a:lnTo>
                      <a:pt x="347700" y="25089"/>
                    </a:lnTo>
                    <a:lnTo>
                      <a:pt x="362788" y="26003"/>
                    </a:lnTo>
                    <a:lnTo>
                      <a:pt x="362788" y="26003"/>
                    </a:lnTo>
                    <a:lnTo>
                      <a:pt x="377933" y="26975"/>
                    </a:lnTo>
                    <a:lnTo>
                      <a:pt x="377933" y="26975"/>
                    </a:lnTo>
                    <a:lnTo>
                      <a:pt x="393021" y="27889"/>
                    </a:lnTo>
                    <a:lnTo>
                      <a:pt x="393021" y="27889"/>
                    </a:lnTo>
                    <a:lnTo>
                      <a:pt x="411080" y="28975"/>
                    </a:lnTo>
                    <a:lnTo>
                      <a:pt x="411080" y="28975"/>
                    </a:lnTo>
                    <a:lnTo>
                      <a:pt x="423253" y="29775"/>
                    </a:lnTo>
                    <a:lnTo>
                      <a:pt x="423253" y="29775"/>
                    </a:lnTo>
                    <a:lnTo>
                      <a:pt x="438397" y="30690"/>
                    </a:lnTo>
                    <a:lnTo>
                      <a:pt x="438397" y="30690"/>
                    </a:lnTo>
                    <a:lnTo>
                      <a:pt x="453485" y="31604"/>
                    </a:lnTo>
                    <a:lnTo>
                      <a:pt x="453485" y="31604"/>
                    </a:lnTo>
                    <a:lnTo>
                      <a:pt x="468630" y="32518"/>
                    </a:lnTo>
                    <a:lnTo>
                      <a:pt x="468630" y="32518"/>
                    </a:lnTo>
                    <a:lnTo>
                      <a:pt x="483718" y="33490"/>
                    </a:lnTo>
                    <a:lnTo>
                      <a:pt x="483718" y="33490"/>
                    </a:lnTo>
                    <a:lnTo>
                      <a:pt x="498862" y="34404"/>
                    </a:lnTo>
                    <a:lnTo>
                      <a:pt x="498862" y="34404"/>
                    </a:lnTo>
                    <a:lnTo>
                      <a:pt x="513950" y="35319"/>
                    </a:lnTo>
                    <a:lnTo>
                      <a:pt x="513950" y="35319"/>
                    </a:lnTo>
                    <a:lnTo>
                      <a:pt x="529094" y="36233"/>
                    </a:lnTo>
                    <a:lnTo>
                      <a:pt x="529094" y="36233"/>
                    </a:lnTo>
                    <a:lnTo>
                      <a:pt x="544182" y="37205"/>
                    </a:lnTo>
                    <a:lnTo>
                      <a:pt x="544182" y="37205"/>
                    </a:lnTo>
                    <a:lnTo>
                      <a:pt x="559327" y="38119"/>
                    </a:lnTo>
                    <a:lnTo>
                      <a:pt x="559327" y="38119"/>
                    </a:lnTo>
                    <a:lnTo>
                      <a:pt x="574415" y="39034"/>
                    </a:lnTo>
                    <a:lnTo>
                      <a:pt x="574415" y="39034"/>
                    </a:lnTo>
                    <a:lnTo>
                      <a:pt x="589559" y="39948"/>
                    </a:lnTo>
                    <a:lnTo>
                      <a:pt x="589559" y="39948"/>
                    </a:lnTo>
                    <a:lnTo>
                      <a:pt x="604647" y="40920"/>
                    </a:lnTo>
                    <a:lnTo>
                      <a:pt x="604647" y="40920"/>
                    </a:lnTo>
                    <a:lnTo>
                      <a:pt x="619792" y="41834"/>
                    </a:lnTo>
                    <a:lnTo>
                      <a:pt x="619792" y="41834"/>
                    </a:lnTo>
                    <a:lnTo>
                      <a:pt x="634879" y="42748"/>
                    </a:lnTo>
                    <a:lnTo>
                      <a:pt x="634879" y="42748"/>
                    </a:lnTo>
                    <a:lnTo>
                      <a:pt x="650024" y="43663"/>
                    </a:lnTo>
                    <a:lnTo>
                      <a:pt x="650024" y="43663"/>
                    </a:lnTo>
                    <a:lnTo>
                      <a:pt x="668026" y="44806"/>
                    </a:lnTo>
                    <a:lnTo>
                      <a:pt x="668026" y="44806"/>
                    </a:lnTo>
                    <a:lnTo>
                      <a:pt x="680257" y="45549"/>
                    </a:lnTo>
                    <a:lnTo>
                      <a:pt x="680257" y="45549"/>
                    </a:lnTo>
                    <a:lnTo>
                      <a:pt x="695344" y="46463"/>
                    </a:lnTo>
                    <a:lnTo>
                      <a:pt x="695344" y="46463"/>
                    </a:lnTo>
                    <a:lnTo>
                      <a:pt x="710489" y="47434"/>
                    </a:lnTo>
                    <a:lnTo>
                      <a:pt x="710489" y="47434"/>
                    </a:lnTo>
                    <a:lnTo>
                      <a:pt x="725576" y="48349"/>
                    </a:lnTo>
                    <a:lnTo>
                      <a:pt x="725576" y="48349"/>
                    </a:lnTo>
                    <a:lnTo>
                      <a:pt x="740721" y="49263"/>
                    </a:lnTo>
                    <a:lnTo>
                      <a:pt x="740721" y="49263"/>
                    </a:lnTo>
                    <a:lnTo>
                      <a:pt x="755809" y="50178"/>
                    </a:lnTo>
                    <a:lnTo>
                      <a:pt x="755809" y="50178"/>
                    </a:lnTo>
                    <a:lnTo>
                      <a:pt x="770954" y="51149"/>
                    </a:lnTo>
                    <a:lnTo>
                      <a:pt x="770954" y="51149"/>
                    </a:lnTo>
                    <a:lnTo>
                      <a:pt x="786098" y="52064"/>
                    </a:lnTo>
                    <a:lnTo>
                      <a:pt x="786098" y="52064"/>
                    </a:lnTo>
                    <a:lnTo>
                      <a:pt x="801186" y="52978"/>
                    </a:lnTo>
                    <a:lnTo>
                      <a:pt x="801186" y="52978"/>
                    </a:lnTo>
                    <a:lnTo>
                      <a:pt x="816330" y="53892"/>
                    </a:lnTo>
                    <a:lnTo>
                      <a:pt x="816330" y="53892"/>
                    </a:lnTo>
                    <a:lnTo>
                      <a:pt x="834333" y="55035"/>
                    </a:lnTo>
                    <a:lnTo>
                      <a:pt x="834333" y="55035"/>
                    </a:lnTo>
                    <a:lnTo>
                      <a:pt x="846563" y="55778"/>
                    </a:lnTo>
                    <a:lnTo>
                      <a:pt x="846563" y="55778"/>
                    </a:lnTo>
                    <a:lnTo>
                      <a:pt x="864565" y="56864"/>
                    </a:lnTo>
                    <a:lnTo>
                      <a:pt x="864565" y="56864"/>
                    </a:lnTo>
                    <a:lnTo>
                      <a:pt x="879710" y="57836"/>
                    </a:lnTo>
                    <a:lnTo>
                      <a:pt x="879710" y="57836"/>
                    </a:lnTo>
                    <a:lnTo>
                      <a:pt x="891883" y="58579"/>
                    </a:lnTo>
                    <a:lnTo>
                      <a:pt x="891883" y="58579"/>
                    </a:lnTo>
                    <a:lnTo>
                      <a:pt x="907027" y="59493"/>
                    </a:lnTo>
                    <a:lnTo>
                      <a:pt x="907027" y="59493"/>
                    </a:lnTo>
                    <a:lnTo>
                      <a:pt x="925030" y="60579"/>
                    </a:lnTo>
                    <a:lnTo>
                      <a:pt x="925030" y="60579"/>
                    </a:lnTo>
                    <a:lnTo>
                      <a:pt x="937260" y="61379"/>
                    </a:lnTo>
                    <a:lnTo>
                      <a:pt x="937260" y="61379"/>
                    </a:lnTo>
                    <a:lnTo>
                      <a:pt x="952348" y="62294"/>
                    </a:lnTo>
                    <a:lnTo>
                      <a:pt x="952348" y="62294"/>
                    </a:lnTo>
                    <a:lnTo>
                      <a:pt x="967492" y="63208"/>
                    </a:lnTo>
                    <a:lnTo>
                      <a:pt x="967492" y="63208"/>
                    </a:lnTo>
                    <a:lnTo>
                      <a:pt x="982580" y="64122"/>
                    </a:lnTo>
                    <a:lnTo>
                      <a:pt x="982580" y="64122"/>
                    </a:lnTo>
                    <a:lnTo>
                      <a:pt x="997724" y="65094"/>
                    </a:lnTo>
                    <a:lnTo>
                      <a:pt x="997724" y="65094"/>
                    </a:lnTo>
                    <a:lnTo>
                      <a:pt x="1012812" y="66008"/>
                    </a:lnTo>
                    <a:lnTo>
                      <a:pt x="1012812" y="66008"/>
                    </a:lnTo>
                    <a:lnTo>
                      <a:pt x="1027957" y="66923"/>
                    </a:lnTo>
                    <a:lnTo>
                      <a:pt x="1027957" y="66923"/>
                    </a:lnTo>
                    <a:lnTo>
                      <a:pt x="1043045" y="67837"/>
                    </a:lnTo>
                    <a:lnTo>
                      <a:pt x="1043045" y="67837"/>
                    </a:lnTo>
                    <a:lnTo>
                      <a:pt x="1058189" y="68809"/>
                    </a:lnTo>
                    <a:lnTo>
                      <a:pt x="1058189" y="68809"/>
                    </a:lnTo>
                    <a:lnTo>
                      <a:pt x="1073277" y="69723"/>
                    </a:lnTo>
                    <a:lnTo>
                      <a:pt x="1073277" y="69723"/>
                    </a:lnTo>
                    <a:lnTo>
                      <a:pt x="1088422" y="70638"/>
                    </a:lnTo>
                    <a:lnTo>
                      <a:pt x="1088422" y="70638"/>
                    </a:lnTo>
                    <a:lnTo>
                      <a:pt x="1103509" y="71552"/>
                    </a:lnTo>
                    <a:lnTo>
                      <a:pt x="1103509" y="71552"/>
                    </a:lnTo>
                    <a:lnTo>
                      <a:pt x="1118654" y="72523"/>
                    </a:lnTo>
                    <a:lnTo>
                      <a:pt x="1118654" y="72523"/>
                    </a:lnTo>
                    <a:lnTo>
                      <a:pt x="1133742" y="73438"/>
                    </a:lnTo>
                    <a:lnTo>
                      <a:pt x="1133742" y="73438"/>
                    </a:lnTo>
                    <a:lnTo>
                      <a:pt x="1148887" y="74352"/>
                    </a:lnTo>
                    <a:lnTo>
                      <a:pt x="1148887" y="74352"/>
                    </a:lnTo>
                    <a:lnTo>
                      <a:pt x="1163974" y="75267"/>
                    </a:lnTo>
                    <a:lnTo>
                      <a:pt x="1163974" y="75267"/>
                    </a:lnTo>
                    <a:lnTo>
                      <a:pt x="1179119" y="76238"/>
                    </a:lnTo>
                    <a:lnTo>
                      <a:pt x="1179119" y="76238"/>
                    </a:lnTo>
                    <a:lnTo>
                      <a:pt x="1194206" y="77153"/>
                    </a:lnTo>
                    <a:lnTo>
                      <a:pt x="1194206" y="77153"/>
                    </a:lnTo>
                    <a:lnTo>
                      <a:pt x="1212266" y="78238"/>
                    </a:lnTo>
                    <a:lnTo>
                      <a:pt x="1212266" y="78238"/>
                    </a:lnTo>
                    <a:lnTo>
                      <a:pt x="1224439" y="79039"/>
                    </a:lnTo>
                    <a:lnTo>
                      <a:pt x="1224439" y="79039"/>
                    </a:lnTo>
                    <a:lnTo>
                      <a:pt x="1239584" y="79953"/>
                    </a:lnTo>
                    <a:lnTo>
                      <a:pt x="1239584" y="79953"/>
                    </a:lnTo>
                    <a:lnTo>
                      <a:pt x="1254671" y="80867"/>
                    </a:lnTo>
                    <a:lnTo>
                      <a:pt x="1254671" y="80867"/>
                    </a:lnTo>
                    <a:lnTo>
                      <a:pt x="1272730" y="81953"/>
                    </a:lnTo>
                    <a:lnTo>
                      <a:pt x="1272730" y="81953"/>
                    </a:lnTo>
                    <a:lnTo>
                      <a:pt x="1284903" y="82753"/>
                    </a:lnTo>
                    <a:lnTo>
                      <a:pt x="1284903" y="82753"/>
                    </a:lnTo>
                    <a:lnTo>
                      <a:pt x="1302963" y="83839"/>
                    </a:lnTo>
                    <a:lnTo>
                      <a:pt x="1302963" y="83839"/>
                    </a:lnTo>
                    <a:lnTo>
                      <a:pt x="1315193" y="84582"/>
                    </a:lnTo>
                    <a:lnTo>
                      <a:pt x="1315193" y="84582"/>
                    </a:lnTo>
                    <a:lnTo>
                      <a:pt x="1333195" y="85725"/>
                    </a:lnTo>
                    <a:lnTo>
                      <a:pt x="1333195" y="85725"/>
                    </a:lnTo>
                    <a:lnTo>
                      <a:pt x="1348340" y="86640"/>
                    </a:lnTo>
                    <a:lnTo>
                      <a:pt x="1348340" y="86640"/>
                    </a:lnTo>
                    <a:lnTo>
                      <a:pt x="1360513" y="87383"/>
                    </a:lnTo>
                    <a:lnTo>
                      <a:pt x="1360513" y="87383"/>
                    </a:lnTo>
                    <a:lnTo>
                      <a:pt x="1375657" y="88297"/>
                    </a:lnTo>
                    <a:lnTo>
                      <a:pt x="1375657" y="88297"/>
                    </a:lnTo>
                    <a:lnTo>
                      <a:pt x="1393660" y="89440"/>
                    </a:lnTo>
                    <a:lnTo>
                      <a:pt x="1393660" y="89440"/>
                    </a:lnTo>
                    <a:lnTo>
                      <a:pt x="1405890" y="90183"/>
                    </a:lnTo>
                    <a:lnTo>
                      <a:pt x="1405890" y="90183"/>
                    </a:lnTo>
                    <a:lnTo>
                      <a:pt x="1420978" y="91097"/>
                    </a:lnTo>
                    <a:lnTo>
                      <a:pt x="1420978" y="91097"/>
                    </a:lnTo>
                    <a:lnTo>
                      <a:pt x="1436122" y="92012"/>
                    </a:lnTo>
                    <a:lnTo>
                      <a:pt x="1436122" y="92012"/>
                    </a:lnTo>
                    <a:lnTo>
                      <a:pt x="1451210" y="92926"/>
                    </a:lnTo>
                    <a:lnTo>
                      <a:pt x="1451210" y="92926"/>
                    </a:lnTo>
                    <a:lnTo>
                      <a:pt x="1466355" y="93897"/>
                    </a:lnTo>
                    <a:lnTo>
                      <a:pt x="1466355" y="93897"/>
                    </a:lnTo>
                    <a:lnTo>
                      <a:pt x="1481442" y="94812"/>
                    </a:lnTo>
                    <a:lnTo>
                      <a:pt x="1481442" y="94812"/>
                    </a:lnTo>
                    <a:lnTo>
                      <a:pt x="1499502" y="95898"/>
                    </a:lnTo>
                    <a:lnTo>
                      <a:pt x="1499502" y="95898"/>
                    </a:lnTo>
                    <a:lnTo>
                      <a:pt x="1514589" y="96869"/>
                    </a:lnTo>
                    <a:lnTo>
                      <a:pt x="1514818" y="93154"/>
                    </a:lnTo>
                    <a:lnTo>
                      <a:pt x="1499730" y="92240"/>
                    </a:lnTo>
                    <a:lnTo>
                      <a:pt x="1499730" y="92240"/>
                    </a:lnTo>
                    <a:lnTo>
                      <a:pt x="1484586" y="91269"/>
                    </a:lnTo>
                    <a:lnTo>
                      <a:pt x="1484586" y="91269"/>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3" y="86640"/>
                    </a:lnTo>
                    <a:lnTo>
                      <a:pt x="1409033" y="86640"/>
                    </a:lnTo>
                    <a:lnTo>
                      <a:pt x="1393889" y="85725"/>
                    </a:lnTo>
                    <a:lnTo>
                      <a:pt x="1393889" y="85725"/>
                    </a:lnTo>
                    <a:lnTo>
                      <a:pt x="1378801" y="84754"/>
                    </a:lnTo>
                    <a:lnTo>
                      <a:pt x="1378801" y="84754"/>
                    </a:lnTo>
                    <a:lnTo>
                      <a:pt x="1360741" y="83668"/>
                    </a:lnTo>
                    <a:lnTo>
                      <a:pt x="1360741" y="83668"/>
                    </a:lnTo>
                    <a:lnTo>
                      <a:pt x="1348568" y="82925"/>
                    </a:lnTo>
                    <a:lnTo>
                      <a:pt x="1348568" y="82925"/>
                    </a:lnTo>
                    <a:lnTo>
                      <a:pt x="1333424" y="82010"/>
                    </a:lnTo>
                    <a:lnTo>
                      <a:pt x="1333424" y="82010"/>
                    </a:lnTo>
                    <a:lnTo>
                      <a:pt x="1315421" y="80867"/>
                    </a:lnTo>
                    <a:lnTo>
                      <a:pt x="1315421" y="80867"/>
                    </a:lnTo>
                    <a:lnTo>
                      <a:pt x="1303192" y="80124"/>
                    </a:lnTo>
                    <a:lnTo>
                      <a:pt x="1303192" y="80124"/>
                    </a:lnTo>
                    <a:lnTo>
                      <a:pt x="1288104" y="79210"/>
                    </a:lnTo>
                    <a:lnTo>
                      <a:pt x="1288104" y="79210"/>
                    </a:lnTo>
                    <a:lnTo>
                      <a:pt x="1272959" y="78296"/>
                    </a:lnTo>
                    <a:lnTo>
                      <a:pt x="1272959" y="78296"/>
                    </a:lnTo>
                    <a:lnTo>
                      <a:pt x="1257871" y="77324"/>
                    </a:lnTo>
                    <a:lnTo>
                      <a:pt x="1257871" y="77324"/>
                    </a:lnTo>
                    <a:lnTo>
                      <a:pt x="1242727" y="76410"/>
                    </a:lnTo>
                    <a:lnTo>
                      <a:pt x="1242727" y="76410"/>
                    </a:lnTo>
                    <a:lnTo>
                      <a:pt x="1227582" y="75495"/>
                    </a:lnTo>
                    <a:lnTo>
                      <a:pt x="1227582" y="75495"/>
                    </a:lnTo>
                    <a:lnTo>
                      <a:pt x="1212494" y="74581"/>
                    </a:lnTo>
                    <a:lnTo>
                      <a:pt x="1212494"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5"/>
                    </a:lnTo>
                    <a:lnTo>
                      <a:pt x="1136885" y="69895"/>
                    </a:lnTo>
                    <a:lnTo>
                      <a:pt x="1121797" y="68980"/>
                    </a:lnTo>
                    <a:lnTo>
                      <a:pt x="1121797" y="68980"/>
                    </a:lnTo>
                    <a:lnTo>
                      <a:pt x="1106653" y="68066"/>
                    </a:lnTo>
                    <a:lnTo>
                      <a:pt x="1106653" y="68066"/>
                    </a:lnTo>
                    <a:lnTo>
                      <a:pt x="1091565" y="67094"/>
                    </a:lnTo>
                    <a:lnTo>
                      <a:pt x="1091565" y="67094"/>
                    </a:lnTo>
                    <a:lnTo>
                      <a:pt x="1076420" y="66180"/>
                    </a:lnTo>
                    <a:lnTo>
                      <a:pt x="1076420" y="66180"/>
                    </a:lnTo>
                    <a:lnTo>
                      <a:pt x="1061332" y="65266"/>
                    </a:lnTo>
                    <a:lnTo>
                      <a:pt x="1061332" y="65266"/>
                    </a:lnTo>
                    <a:lnTo>
                      <a:pt x="1046188" y="64351"/>
                    </a:lnTo>
                    <a:lnTo>
                      <a:pt x="1046188" y="64351"/>
                    </a:lnTo>
                    <a:lnTo>
                      <a:pt x="1031100" y="63380"/>
                    </a:lnTo>
                    <a:lnTo>
                      <a:pt x="1031100" y="63380"/>
                    </a:lnTo>
                    <a:lnTo>
                      <a:pt x="1015956" y="62465"/>
                    </a:lnTo>
                    <a:lnTo>
                      <a:pt x="1015956" y="62465"/>
                    </a:lnTo>
                    <a:lnTo>
                      <a:pt x="1000868" y="61551"/>
                    </a:lnTo>
                    <a:lnTo>
                      <a:pt x="1000868" y="61551"/>
                    </a:lnTo>
                    <a:lnTo>
                      <a:pt x="985723" y="60636"/>
                    </a:lnTo>
                    <a:lnTo>
                      <a:pt x="985723" y="60636"/>
                    </a:lnTo>
                    <a:lnTo>
                      <a:pt x="970635" y="59665"/>
                    </a:lnTo>
                    <a:lnTo>
                      <a:pt x="970635" y="59665"/>
                    </a:lnTo>
                    <a:lnTo>
                      <a:pt x="955491" y="58750"/>
                    </a:lnTo>
                    <a:lnTo>
                      <a:pt x="955491" y="58750"/>
                    </a:lnTo>
                    <a:lnTo>
                      <a:pt x="937488" y="57665"/>
                    </a:lnTo>
                    <a:lnTo>
                      <a:pt x="937488" y="57665"/>
                    </a:lnTo>
                    <a:lnTo>
                      <a:pt x="925259" y="56922"/>
                    </a:lnTo>
                    <a:lnTo>
                      <a:pt x="925259" y="56922"/>
                    </a:lnTo>
                    <a:lnTo>
                      <a:pt x="910171" y="55950"/>
                    </a:lnTo>
                    <a:lnTo>
                      <a:pt x="910171" y="55950"/>
                    </a:lnTo>
                    <a:lnTo>
                      <a:pt x="892111" y="54864"/>
                    </a:lnTo>
                    <a:lnTo>
                      <a:pt x="892111" y="54864"/>
                    </a:lnTo>
                    <a:lnTo>
                      <a:pt x="879938" y="54121"/>
                    </a:lnTo>
                    <a:lnTo>
                      <a:pt x="879938" y="54121"/>
                    </a:lnTo>
                    <a:lnTo>
                      <a:pt x="864794" y="53149"/>
                    </a:lnTo>
                    <a:lnTo>
                      <a:pt x="864794" y="53149"/>
                    </a:lnTo>
                    <a:lnTo>
                      <a:pt x="849706" y="52235"/>
                    </a:lnTo>
                    <a:lnTo>
                      <a:pt x="849706" y="52235"/>
                    </a:lnTo>
                    <a:lnTo>
                      <a:pt x="834562" y="51321"/>
                    </a:lnTo>
                    <a:lnTo>
                      <a:pt x="834562" y="51321"/>
                    </a:lnTo>
                    <a:lnTo>
                      <a:pt x="819474" y="50406"/>
                    </a:lnTo>
                    <a:lnTo>
                      <a:pt x="819474" y="50406"/>
                    </a:lnTo>
                    <a:lnTo>
                      <a:pt x="804329" y="49435"/>
                    </a:lnTo>
                    <a:lnTo>
                      <a:pt x="804329" y="49435"/>
                    </a:lnTo>
                    <a:lnTo>
                      <a:pt x="789241" y="48520"/>
                    </a:lnTo>
                    <a:lnTo>
                      <a:pt x="789241" y="48520"/>
                    </a:lnTo>
                    <a:lnTo>
                      <a:pt x="774097" y="47606"/>
                    </a:lnTo>
                    <a:lnTo>
                      <a:pt x="774097" y="47606"/>
                    </a:lnTo>
                    <a:lnTo>
                      <a:pt x="759009" y="46692"/>
                    </a:lnTo>
                    <a:lnTo>
                      <a:pt x="759009" y="46692"/>
                    </a:lnTo>
                    <a:lnTo>
                      <a:pt x="743864" y="45720"/>
                    </a:lnTo>
                    <a:lnTo>
                      <a:pt x="743864" y="45720"/>
                    </a:lnTo>
                    <a:lnTo>
                      <a:pt x="728777" y="44806"/>
                    </a:lnTo>
                    <a:lnTo>
                      <a:pt x="728777" y="44806"/>
                    </a:lnTo>
                    <a:lnTo>
                      <a:pt x="713632" y="43891"/>
                    </a:lnTo>
                    <a:lnTo>
                      <a:pt x="713632" y="43891"/>
                    </a:lnTo>
                    <a:lnTo>
                      <a:pt x="698487" y="42977"/>
                    </a:lnTo>
                    <a:lnTo>
                      <a:pt x="698487" y="42977"/>
                    </a:lnTo>
                    <a:lnTo>
                      <a:pt x="683399" y="42005"/>
                    </a:lnTo>
                    <a:lnTo>
                      <a:pt x="683399" y="42005"/>
                    </a:lnTo>
                    <a:lnTo>
                      <a:pt x="668255" y="41091"/>
                    </a:lnTo>
                    <a:lnTo>
                      <a:pt x="668255" y="41091"/>
                    </a:lnTo>
                    <a:lnTo>
                      <a:pt x="653167" y="40177"/>
                    </a:lnTo>
                    <a:lnTo>
                      <a:pt x="653167" y="40177"/>
                    </a:lnTo>
                    <a:lnTo>
                      <a:pt x="638023" y="39262"/>
                    </a:lnTo>
                    <a:lnTo>
                      <a:pt x="638023" y="39262"/>
                    </a:lnTo>
                    <a:lnTo>
                      <a:pt x="620020" y="38119"/>
                    </a:lnTo>
                    <a:lnTo>
                      <a:pt x="620020" y="38119"/>
                    </a:lnTo>
                    <a:lnTo>
                      <a:pt x="607790" y="37376"/>
                    </a:lnTo>
                    <a:lnTo>
                      <a:pt x="607790" y="37376"/>
                    </a:lnTo>
                    <a:lnTo>
                      <a:pt x="592702" y="36462"/>
                    </a:lnTo>
                    <a:lnTo>
                      <a:pt x="592702" y="36462"/>
                    </a:lnTo>
                    <a:lnTo>
                      <a:pt x="577558" y="35490"/>
                    </a:lnTo>
                    <a:lnTo>
                      <a:pt x="577558" y="35490"/>
                    </a:lnTo>
                    <a:lnTo>
                      <a:pt x="559555" y="34404"/>
                    </a:lnTo>
                    <a:lnTo>
                      <a:pt x="559555" y="34404"/>
                    </a:lnTo>
                    <a:lnTo>
                      <a:pt x="547326" y="33661"/>
                    </a:lnTo>
                    <a:lnTo>
                      <a:pt x="547326" y="33661"/>
                    </a:lnTo>
                    <a:lnTo>
                      <a:pt x="532238" y="32747"/>
                    </a:lnTo>
                    <a:lnTo>
                      <a:pt x="532238" y="32747"/>
                    </a:lnTo>
                    <a:lnTo>
                      <a:pt x="516064" y="31718"/>
                    </a:lnTo>
                    <a:lnTo>
                      <a:pt x="499091" y="30690"/>
                    </a:lnTo>
                    <a:lnTo>
                      <a:pt x="499091" y="30690"/>
                    </a:lnTo>
                    <a:lnTo>
                      <a:pt x="486861" y="29947"/>
                    </a:lnTo>
                    <a:lnTo>
                      <a:pt x="486861" y="29947"/>
                    </a:lnTo>
                    <a:lnTo>
                      <a:pt x="468858" y="28804"/>
                    </a:lnTo>
                    <a:lnTo>
                      <a:pt x="468858" y="28804"/>
                    </a:lnTo>
                    <a:lnTo>
                      <a:pt x="456629" y="28061"/>
                    </a:lnTo>
                    <a:lnTo>
                      <a:pt x="456629" y="28061"/>
                    </a:lnTo>
                    <a:lnTo>
                      <a:pt x="441541" y="27146"/>
                    </a:lnTo>
                    <a:lnTo>
                      <a:pt x="441541" y="27146"/>
                    </a:lnTo>
                    <a:lnTo>
                      <a:pt x="426396" y="26232"/>
                    </a:lnTo>
                    <a:lnTo>
                      <a:pt x="426396" y="26232"/>
                    </a:lnTo>
                    <a:lnTo>
                      <a:pt x="411308" y="25317"/>
                    </a:lnTo>
                    <a:lnTo>
                      <a:pt x="411308" y="25317"/>
                    </a:lnTo>
                    <a:lnTo>
                      <a:pt x="396164" y="24346"/>
                    </a:lnTo>
                    <a:lnTo>
                      <a:pt x="396164" y="24346"/>
                    </a:lnTo>
                    <a:lnTo>
                      <a:pt x="381076" y="23432"/>
                    </a:lnTo>
                    <a:lnTo>
                      <a:pt x="381076" y="23432"/>
                    </a:lnTo>
                    <a:lnTo>
                      <a:pt x="365932" y="22517"/>
                    </a:lnTo>
                    <a:lnTo>
                      <a:pt x="365932" y="22517"/>
                    </a:lnTo>
                    <a:lnTo>
                      <a:pt x="350844" y="21603"/>
                    </a:lnTo>
                    <a:lnTo>
                      <a:pt x="350844" y="21603"/>
                    </a:lnTo>
                    <a:lnTo>
                      <a:pt x="335699" y="20631"/>
                    </a:lnTo>
                    <a:lnTo>
                      <a:pt x="335699" y="20631"/>
                    </a:lnTo>
                    <a:lnTo>
                      <a:pt x="320611" y="19717"/>
                    </a:lnTo>
                    <a:lnTo>
                      <a:pt x="320611" y="19717"/>
                    </a:lnTo>
                    <a:lnTo>
                      <a:pt x="305466" y="18803"/>
                    </a:lnTo>
                    <a:lnTo>
                      <a:pt x="305466" y="18803"/>
                    </a:lnTo>
                    <a:lnTo>
                      <a:pt x="290379" y="17831"/>
                    </a:lnTo>
                    <a:lnTo>
                      <a:pt x="290379" y="17831"/>
                    </a:lnTo>
                    <a:lnTo>
                      <a:pt x="272320" y="16745"/>
                    </a:lnTo>
                    <a:lnTo>
                      <a:pt x="272320" y="16745"/>
                    </a:lnTo>
                    <a:lnTo>
                      <a:pt x="257232" y="15831"/>
                    </a:lnTo>
                    <a:lnTo>
                      <a:pt x="257232" y="15831"/>
                    </a:lnTo>
                    <a:lnTo>
                      <a:pt x="245002" y="15088"/>
                    </a:lnTo>
                    <a:lnTo>
                      <a:pt x="245002" y="15088"/>
                    </a:lnTo>
                    <a:lnTo>
                      <a:pt x="229914" y="14116"/>
                    </a:lnTo>
                    <a:lnTo>
                      <a:pt x="229914" y="14116"/>
                    </a:lnTo>
                    <a:lnTo>
                      <a:pt x="211855" y="13030"/>
                    </a:lnTo>
                    <a:lnTo>
                      <a:pt x="211855" y="13030"/>
                    </a:lnTo>
                    <a:lnTo>
                      <a:pt x="199682" y="12287"/>
                    </a:lnTo>
                    <a:lnTo>
                      <a:pt x="199682" y="12287"/>
                    </a:lnTo>
                    <a:lnTo>
                      <a:pt x="184537" y="11373"/>
                    </a:lnTo>
                    <a:lnTo>
                      <a:pt x="184537" y="11373"/>
                    </a:lnTo>
                    <a:lnTo>
                      <a:pt x="169392" y="10401"/>
                    </a:lnTo>
                    <a:lnTo>
                      <a:pt x="169392" y="10401"/>
                    </a:lnTo>
                    <a:lnTo>
                      <a:pt x="151390" y="9315"/>
                    </a:lnTo>
                    <a:lnTo>
                      <a:pt x="151390" y="9315"/>
                    </a:lnTo>
                    <a:lnTo>
                      <a:pt x="139160" y="8573"/>
                    </a:lnTo>
                    <a:lnTo>
                      <a:pt x="139160" y="8573"/>
                    </a:lnTo>
                    <a:lnTo>
                      <a:pt x="124072" y="7658"/>
                    </a:lnTo>
                    <a:lnTo>
                      <a:pt x="124072" y="7658"/>
                    </a:lnTo>
                    <a:lnTo>
                      <a:pt x="108928" y="6687"/>
                    </a:lnTo>
                    <a:lnTo>
                      <a:pt x="108928" y="6687"/>
                    </a:lnTo>
                    <a:lnTo>
                      <a:pt x="90926" y="5601"/>
                    </a:lnTo>
                    <a:lnTo>
                      <a:pt x="90926" y="5601"/>
                    </a:lnTo>
                    <a:lnTo>
                      <a:pt x="78695" y="4858"/>
                    </a:lnTo>
                    <a:lnTo>
                      <a:pt x="78695" y="4858"/>
                    </a:lnTo>
                    <a:lnTo>
                      <a:pt x="63608" y="3886"/>
                    </a:lnTo>
                    <a:lnTo>
                      <a:pt x="63608" y="3886"/>
                    </a:lnTo>
                    <a:lnTo>
                      <a:pt x="47434" y="2915"/>
                    </a:lnTo>
                    <a:lnTo>
                      <a:pt x="30461" y="1886"/>
                    </a:lnTo>
                    <a:lnTo>
                      <a:pt x="30461" y="1886"/>
                    </a:lnTo>
                    <a:lnTo>
                      <a:pt x="18231" y="1143"/>
                    </a:lnTo>
                    <a:lnTo>
                      <a:pt x="18231" y="1143"/>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 name="Google Shape;603;p66"/>
              <p:cNvSpPr/>
              <p:nvPr/>
            </p:nvSpPr>
            <p:spPr>
              <a:xfrm rot="-164612">
                <a:off x="6691278" y="5601839"/>
                <a:ext cx="1514817" cy="96812"/>
              </a:xfrm>
              <a:custGeom>
                <a:rect b="b" l="l" r="r" t="t"/>
                <a:pathLst>
                  <a:path extrusionOk="0" h="96812" w="1514817">
                    <a:moveTo>
                      <a:pt x="15087" y="4629"/>
                    </a:moveTo>
                    <a:lnTo>
                      <a:pt x="33147" y="5715"/>
                    </a:lnTo>
                    <a:lnTo>
                      <a:pt x="33147" y="5715"/>
                    </a:lnTo>
                    <a:lnTo>
                      <a:pt x="45320" y="6515"/>
                    </a:lnTo>
                    <a:lnTo>
                      <a:pt x="45320" y="6515"/>
                    </a:lnTo>
                    <a:lnTo>
                      <a:pt x="60464" y="7429"/>
                    </a:lnTo>
                    <a:lnTo>
                      <a:pt x="60464" y="7429"/>
                    </a:lnTo>
                    <a:lnTo>
                      <a:pt x="75552" y="8344"/>
                    </a:lnTo>
                    <a:lnTo>
                      <a:pt x="75552" y="8344"/>
                    </a:lnTo>
                    <a:lnTo>
                      <a:pt x="93612" y="9487"/>
                    </a:lnTo>
                    <a:lnTo>
                      <a:pt x="93612" y="9487"/>
                    </a:lnTo>
                    <a:lnTo>
                      <a:pt x="105785" y="10230"/>
                    </a:lnTo>
                    <a:lnTo>
                      <a:pt x="105785" y="10230"/>
                    </a:lnTo>
                    <a:lnTo>
                      <a:pt x="120929" y="11144"/>
                    </a:lnTo>
                    <a:lnTo>
                      <a:pt x="120929" y="11144"/>
                    </a:lnTo>
                    <a:lnTo>
                      <a:pt x="136017" y="12059"/>
                    </a:lnTo>
                    <a:lnTo>
                      <a:pt x="136017" y="12059"/>
                    </a:lnTo>
                    <a:lnTo>
                      <a:pt x="154076" y="13202"/>
                    </a:lnTo>
                    <a:lnTo>
                      <a:pt x="154076" y="13202"/>
                    </a:lnTo>
                    <a:lnTo>
                      <a:pt x="166249" y="13945"/>
                    </a:lnTo>
                    <a:lnTo>
                      <a:pt x="166249" y="13945"/>
                    </a:lnTo>
                    <a:lnTo>
                      <a:pt x="181394" y="14859"/>
                    </a:lnTo>
                    <a:lnTo>
                      <a:pt x="181394" y="14859"/>
                    </a:lnTo>
                    <a:lnTo>
                      <a:pt x="196482" y="15773"/>
                    </a:lnTo>
                    <a:lnTo>
                      <a:pt x="196482" y="15773"/>
                    </a:lnTo>
                    <a:lnTo>
                      <a:pt x="214541" y="16916"/>
                    </a:lnTo>
                    <a:lnTo>
                      <a:pt x="214541" y="16916"/>
                    </a:lnTo>
                    <a:lnTo>
                      <a:pt x="226714" y="17659"/>
                    </a:lnTo>
                    <a:lnTo>
                      <a:pt x="226714" y="17659"/>
                    </a:lnTo>
                    <a:lnTo>
                      <a:pt x="241859" y="18574"/>
                    </a:lnTo>
                    <a:lnTo>
                      <a:pt x="241859" y="18574"/>
                    </a:lnTo>
                    <a:lnTo>
                      <a:pt x="256946" y="19488"/>
                    </a:lnTo>
                    <a:lnTo>
                      <a:pt x="256946" y="19488"/>
                    </a:lnTo>
                    <a:lnTo>
                      <a:pt x="275006" y="20631"/>
                    </a:lnTo>
                    <a:lnTo>
                      <a:pt x="275006" y="20631"/>
                    </a:lnTo>
                    <a:lnTo>
                      <a:pt x="290150" y="21545"/>
                    </a:lnTo>
                    <a:lnTo>
                      <a:pt x="290150" y="21545"/>
                    </a:lnTo>
                    <a:lnTo>
                      <a:pt x="302323" y="22288"/>
                    </a:lnTo>
                    <a:lnTo>
                      <a:pt x="302323" y="22288"/>
                    </a:lnTo>
                    <a:lnTo>
                      <a:pt x="317468" y="23203"/>
                    </a:lnTo>
                    <a:lnTo>
                      <a:pt x="317468" y="23203"/>
                    </a:lnTo>
                    <a:lnTo>
                      <a:pt x="335471" y="24346"/>
                    </a:lnTo>
                    <a:lnTo>
                      <a:pt x="335471" y="24346"/>
                    </a:lnTo>
                    <a:lnTo>
                      <a:pt x="347701" y="25089"/>
                    </a:lnTo>
                    <a:lnTo>
                      <a:pt x="347701" y="25089"/>
                    </a:lnTo>
                    <a:lnTo>
                      <a:pt x="362788" y="26003"/>
                    </a:lnTo>
                    <a:lnTo>
                      <a:pt x="362788" y="26003"/>
                    </a:lnTo>
                    <a:lnTo>
                      <a:pt x="377933" y="26917"/>
                    </a:lnTo>
                    <a:lnTo>
                      <a:pt x="377933" y="26917"/>
                    </a:lnTo>
                    <a:lnTo>
                      <a:pt x="395935" y="28060"/>
                    </a:lnTo>
                    <a:lnTo>
                      <a:pt x="395935" y="28060"/>
                    </a:lnTo>
                    <a:lnTo>
                      <a:pt x="408165" y="28803"/>
                    </a:lnTo>
                    <a:lnTo>
                      <a:pt x="408165" y="28803"/>
                    </a:lnTo>
                    <a:lnTo>
                      <a:pt x="426168" y="29889"/>
                    </a:lnTo>
                    <a:lnTo>
                      <a:pt x="426168" y="29889"/>
                    </a:lnTo>
                    <a:lnTo>
                      <a:pt x="438398" y="30632"/>
                    </a:lnTo>
                    <a:lnTo>
                      <a:pt x="438398" y="30632"/>
                    </a:lnTo>
                    <a:lnTo>
                      <a:pt x="456399" y="31775"/>
                    </a:lnTo>
                    <a:lnTo>
                      <a:pt x="456399" y="31775"/>
                    </a:lnTo>
                    <a:lnTo>
                      <a:pt x="468630" y="32518"/>
                    </a:lnTo>
                    <a:lnTo>
                      <a:pt x="468630" y="32518"/>
                    </a:lnTo>
                    <a:lnTo>
                      <a:pt x="470459" y="32632"/>
                    </a:lnTo>
                    <a:lnTo>
                      <a:pt x="471544" y="32690"/>
                    </a:lnTo>
                    <a:lnTo>
                      <a:pt x="471544" y="32690"/>
                    </a:lnTo>
                    <a:lnTo>
                      <a:pt x="483717" y="33433"/>
                    </a:lnTo>
                    <a:lnTo>
                      <a:pt x="483717" y="33433"/>
                    </a:lnTo>
                    <a:lnTo>
                      <a:pt x="501777" y="34576"/>
                    </a:lnTo>
                    <a:lnTo>
                      <a:pt x="501777" y="34576"/>
                    </a:lnTo>
                    <a:lnTo>
                      <a:pt x="513950" y="35319"/>
                    </a:lnTo>
                    <a:lnTo>
                      <a:pt x="513950" y="35319"/>
                    </a:lnTo>
                    <a:lnTo>
                      <a:pt x="529095" y="36233"/>
                    </a:lnTo>
                    <a:lnTo>
                      <a:pt x="529095" y="36233"/>
                    </a:lnTo>
                    <a:lnTo>
                      <a:pt x="544183" y="37148"/>
                    </a:lnTo>
                    <a:lnTo>
                      <a:pt x="544183" y="37148"/>
                    </a:lnTo>
                    <a:lnTo>
                      <a:pt x="562241" y="38290"/>
                    </a:lnTo>
                    <a:lnTo>
                      <a:pt x="562241" y="38290"/>
                    </a:lnTo>
                    <a:lnTo>
                      <a:pt x="577329" y="39205"/>
                    </a:lnTo>
                    <a:lnTo>
                      <a:pt x="577329" y="39205"/>
                    </a:lnTo>
                    <a:lnTo>
                      <a:pt x="589559" y="39948"/>
                    </a:lnTo>
                    <a:lnTo>
                      <a:pt x="589559" y="39948"/>
                    </a:lnTo>
                    <a:lnTo>
                      <a:pt x="604647" y="40862"/>
                    </a:lnTo>
                    <a:lnTo>
                      <a:pt x="604647" y="40862"/>
                    </a:lnTo>
                    <a:lnTo>
                      <a:pt x="622707" y="42005"/>
                    </a:lnTo>
                    <a:lnTo>
                      <a:pt x="622707" y="42005"/>
                    </a:lnTo>
                    <a:lnTo>
                      <a:pt x="637794" y="42919"/>
                    </a:lnTo>
                    <a:lnTo>
                      <a:pt x="637794" y="42919"/>
                    </a:lnTo>
                    <a:lnTo>
                      <a:pt x="650024" y="43662"/>
                    </a:lnTo>
                    <a:lnTo>
                      <a:pt x="650024" y="43662"/>
                    </a:lnTo>
                    <a:lnTo>
                      <a:pt x="665111" y="44577"/>
                    </a:lnTo>
                    <a:lnTo>
                      <a:pt x="665111" y="44577"/>
                    </a:lnTo>
                    <a:lnTo>
                      <a:pt x="683171" y="45720"/>
                    </a:lnTo>
                    <a:lnTo>
                      <a:pt x="683171" y="45720"/>
                    </a:lnTo>
                    <a:lnTo>
                      <a:pt x="695344" y="46463"/>
                    </a:lnTo>
                    <a:lnTo>
                      <a:pt x="695344" y="46463"/>
                    </a:lnTo>
                    <a:lnTo>
                      <a:pt x="710489" y="47377"/>
                    </a:lnTo>
                    <a:lnTo>
                      <a:pt x="710489" y="47377"/>
                    </a:lnTo>
                    <a:lnTo>
                      <a:pt x="725577" y="48291"/>
                    </a:lnTo>
                    <a:lnTo>
                      <a:pt x="725577" y="48291"/>
                    </a:lnTo>
                    <a:lnTo>
                      <a:pt x="743635" y="49435"/>
                    </a:lnTo>
                    <a:lnTo>
                      <a:pt x="743635" y="49435"/>
                    </a:lnTo>
                    <a:lnTo>
                      <a:pt x="755808" y="50178"/>
                    </a:lnTo>
                    <a:lnTo>
                      <a:pt x="755808" y="50178"/>
                    </a:lnTo>
                    <a:lnTo>
                      <a:pt x="770953" y="51092"/>
                    </a:lnTo>
                    <a:lnTo>
                      <a:pt x="770953" y="51092"/>
                    </a:lnTo>
                    <a:lnTo>
                      <a:pt x="786041" y="52064"/>
                    </a:lnTo>
                    <a:lnTo>
                      <a:pt x="786041" y="52064"/>
                    </a:lnTo>
                    <a:lnTo>
                      <a:pt x="804101" y="53149"/>
                    </a:lnTo>
                    <a:lnTo>
                      <a:pt x="804101" y="53149"/>
                    </a:lnTo>
                    <a:lnTo>
                      <a:pt x="816274" y="53892"/>
                    </a:lnTo>
                    <a:lnTo>
                      <a:pt x="816274" y="53892"/>
                    </a:lnTo>
                    <a:lnTo>
                      <a:pt x="831418" y="54807"/>
                    </a:lnTo>
                    <a:lnTo>
                      <a:pt x="831418" y="54807"/>
                    </a:lnTo>
                    <a:lnTo>
                      <a:pt x="849477" y="55950"/>
                    </a:lnTo>
                    <a:lnTo>
                      <a:pt x="849477" y="55950"/>
                    </a:lnTo>
                    <a:lnTo>
                      <a:pt x="864565" y="56864"/>
                    </a:lnTo>
                    <a:lnTo>
                      <a:pt x="864565" y="56864"/>
                    </a:lnTo>
                    <a:lnTo>
                      <a:pt x="876795" y="57607"/>
                    </a:lnTo>
                    <a:lnTo>
                      <a:pt x="876795" y="57607"/>
                    </a:lnTo>
                    <a:lnTo>
                      <a:pt x="894798" y="58750"/>
                    </a:lnTo>
                    <a:lnTo>
                      <a:pt x="894798" y="58750"/>
                    </a:lnTo>
                    <a:lnTo>
                      <a:pt x="907028" y="59493"/>
                    </a:lnTo>
                    <a:lnTo>
                      <a:pt x="907028" y="59493"/>
                    </a:lnTo>
                    <a:lnTo>
                      <a:pt x="925029" y="60579"/>
                    </a:lnTo>
                    <a:lnTo>
                      <a:pt x="925029" y="60579"/>
                    </a:lnTo>
                    <a:lnTo>
                      <a:pt x="937260" y="61322"/>
                    </a:lnTo>
                    <a:lnTo>
                      <a:pt x="937260" y="61322"/>
                    </a:lnTo>
                    <a:lnTo>
                      <a:pt x="952347" y="62236"/>
                    </a:lnTo>
                    <a:lnTo>
                      <a:pt x="952347" y="62236"/>
                    </a:lnTo>
                    <a:lnTo>
                      <a:pt x="970407" y="63379"/>
                    </a:lnTo>
                    <a:lnTo>
                      <a:pt x="970407" y="63379"/>
                    </a:lnTo>
                    <a:lnTo>
                      <a:pt x="982580" y="64122"/>
                    </a:lnTo>
                    <a:lnTo>
                      <a:pt x="982580" y="64122"/>
                    </a:lnTo>
                    <a:lnTo>
                      <a:pt x="997725" y="65036"/>
                    </a:lnTo>
                    <a:lnTo>
                      <a:pt x="997725" y="65036"/>
                    </a:lnTo>
                    <a:lnTo>
                      <a:pt x="1012813" y="66008"/>
                    </a:lnTo>
                    <a:lnTo>
                      <a:pt x="1012813" y="66008"/>
                    </a:lnTo>
                    <a:lnTo>
                      <a:pt x="1030871" y="67094"/>
                    </a:lnTo>
                    <a:lnTo>
                      <a:pt x="1030871" y="67094"/>
                    </a:lnTo>
                    <a:lnTo>
                      <a:pt x="1043044" y="67837"/>
                    </a:lnTo>
                    <a:lnTo>
                      <a:pt x="1043044" y="67837"/>
                    </a:lnTo>
                    <a:lnTo>
                      <a:pt x="1058189" y="68751"/>
                    </a:lnTo>
                    <a:lnTo>
                      <a:pt x="1058189" y="68751"/>
                    </a:lnTo>
                    <a:lnTo>
                      <a:pt x="1073277" y="69723"/>
                    </a:lnTo>
                    <a:lnTo>
                      <a:pt x="1073277" y="69723"/>
                    </a:lnTo>
                    <a:lnTo>
                      <a:pt x="1091337" y="70809"/>
                    </a:lnTo>
                    <a:lnTo>
                      <a:pt x="1091337" y="70809"/>
                    </a:lnTo>
                    <a:lnTo>
                      <a:pt x="1103510" y="71552"/>
                    </a:lnTo>
                    <a:lnTo>
                      <a:pt x="1103510" y="71552"/>
                    </a:lnTo>
                    <a:lnTo>
                      <a:pt x="1105395" y="71666"/>
                    </a:lnTo>
                    <a:lnTo>
                      <a:pt x="1106424" y="71723"/>
                    </a:lnTo>
                    <a:lnTo>
                      <a:pt x="1106424" y="71723"/>
                    </a:lnTo>
                    <a:lnTo>
                      <a:pt x="1118654" y="72466"/>
                    </a:lnTo>
                    <a:lnTo>
                      <a:pt x="1118654" y="72466"/>
                    </a:lnTo>
                    <a:lnTo>
                      <a:pt x="1133741" y="73438"/>
                    </a:lnTo>
                    <a:lnTo>
                      <a:pt x="1133741" y="73438"/>
                    </a:lnTo>
                    <a:lnTo>
                      <a:pt x="1151801" y="74523"/>
                    </a:lnTo>
                    <a:lnTo>
                      <a:pt x="1151801" y="74523"/>
                    </a:lnTo>
                    <a:lnTo>
                      <a:pt x="1163974" y="75266"/>
                    </a:lnTo>
                    <a:lnTo>
                      <a:pt x="1163974" y="75266"/>
                    </a:lnTo>
                    <a:lnTo>
                      <a:pt x="1179119" y="76181"/>
                    </a:lnTo>
                    <a:lnTo>
                      <a:pt x="1179119" y="76181"/>
                    </a:lnTo>
                    <a:lnTo>
                      <a:pt x="1194207" y="77153"/>
                    </a:lnTo>
                    <a:lnTo>
                      <a:pt x="1194207" y="77153"/>
                    </a:lnTo>
                    <a:lnTo>
                      <a:pt x="1212265" y="78238"/>
                    </a:lnTo>
                    <a:lnTo>
                      <a:pt x="1212265" y="78238"/>
                    </a:lnTo>
                    <a:lnTo>
                      <a:pt x="1224438" y="78981"/>
                    </a:lnTo>
                    <a:lnTo>
                      <a:pt x="1224438" y="78981"/>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7"/>
                    </a:lnTo>
                    <a:lnTo>
                      <a:pt x="1300048" y="83667"/>
                    </a:lnTo>
                    <a:lnTo>
                      <a:pt x="1318107" y="84753"/>
                    </a:lnTo>
                    <a:lnTo>
                      <a:pt x="1318107" y="84753"/>
                    </a:lnTo>
                    <a:lnTo>
                      <a:pt x="1330280" y="85496"/>
                    </a:lnTo>
                    <a:lnTo>
                      <a:pt x="1330280" y="85496"/>
                    </a:lnTo>
                    <a:lnTo>
                      <a:pt x="1345368" y="86411"/>
                    </a:lnTo>
                    <a:lnTo>
                      <a:pt x="1345368" y="86411"/>
                    </a:lnTo>
                    <a:lnTo>
                      <a:pt x="1360513" y="87382"/>
                    </a:lnTo>
                    <a:lnTo>
                      <a:pt x="1360513" y="87382"/>
                    </a:lnTo>
                    <a:lnTo>
                      <a:pt x="1375658" y="88296"/>
                    </a:lnTo>
                    <a:lnTo>
                      <a:pt x="1375658" y="88296"/>
                    </a:lnTo>
                    <a:lnTo>
                      <a:pt x="1390746" y="89211"/>
                    </a:lnTo>
                    <a:lnTo>
                      <a:pt x="1390746" y="89211"/>
                    </a:lnTo>
                    <a:lnTo>
                      <a:pt x="1405890" y="90125"/>
                    </a:lnTo>
                    <a:lnTo>
                      <a:pt x="1405890" y="90125"/>
                    </a:lnTo>
                    <a:lnTo>
                      <a:pt x="1420977" y="91097"/>
                    </a:lnTo>
                    <a:lnTo>
                      <a:pt x="1420977" y="91097"/>
                    </a:lnTo>
                    <a:lnTo>
                      <a:pt x="1439037" y="92183"/>
                    </a:lnTo>
                    <a:lnTo>
                      <a:pt x="1439037" y="92183"/>
                    </a:lnTo>
                    <a:lnTo>
                      <a:pt x="1451210" y="92926"/>
                    </a:lnTo>
                    <a:lnTo>
                      <a:pt x="1451210" y="92926"/>
                    </a:lnTo>
                    <a:lnTo>
                      <a:pt x="1466355" y="93840"/>
                    </a:lnTo>
                    <a:lnTo>
                      <a:pt x="1466355" y="93840"/>
                    </a:lnTo>
                    <a:lnTo>
                      <a:pt x="1481443" y="94812"/>
                    </a:lnTo>
                    <a:lnTo>
                      <a:pt x="1481443" y="94812"/>
                    </a:lnTo>
                    <a:lnTo>
                      <a:pt x="1499501" y="95898"/>
                    </a:lnTo>
                    <a:lnTo>
                      <a:pt x="1499501" y="95898"/>
                    </a:lnTo>
                    <a:lnTo>
                      <a:pt x="1514589" y="96812"/>
                    </a:lnTo>
                    <a:lnTo>
                      <a:pt x="1514818" y="93154"/>
                    </a:lnTo>
                    <a:lnTo>
                      <a:pt x="1496816" y="92011"/>
                    </a:lnTo>
                    <a:lnTo>
                      <a:pt x="1496816" y="92011"/>
                    </a:lnTo>
                    <a:lnTo>
                      <a:pt x="1484585" y="91268"/>
                    </a:lnTo>
                    <a:lnTo>
                      <a:pt x="1484585" y="91268"/>
                    </a:lnTo>
                    <a:lnTo>
                      <a:pt x="1466583" y="90183"/>
                    </a:lnTo>
                    <a:lnTo>
                      <a:pt x="1466583" y="90183"/>
                    </a:lnTo>
                    <a:lnTo>
                      <a:pt x="1454353" y="89440"/>
                    </a:lnTo>
                    <a:lnTo>
                      <a:pt x="1454353" y="89440"/>
                    </a:lnTo>
                    <a:lnTo>
                      <a:pt x="1436351" y="88296"/>
                    </a:lnTo>
                    <a:lnTo>
                      <a:pt x="1436351" y="88296"/>
                    </a:lnTo>
                    <a:lnTo>
                      <a:pt x="1424121" y="87553"/>
                    </a:lnTo>
                    <a:lnTo>
                      <a:pt x="1424121" y="87553"/>
                    </a:lnTo>
                    <a:lnTo>
                      <a:pt x="1406119" y="86468"/>
                    </a:lnTo>
                    <a:lnTo>
                      <a:pt x="1406119" y="86468"/>
                    </a:lnTo>
                    <a:lnTo>
                      <a:pt x="1390974" y="85496"/>
                    </a:lnTo>
                    <a:lnTo>
                      <a:pt x="1390974" y="85496"/>
                    </a:lnTo>
                    <a:lnTo>
                      <a:pt x="1375886" y="84582"/>
                    </a:lnTo>
                    <a:lnTo>
                      <a:pt x="1375886" y="84582"/>
                    </a:lnTo>
                    <a:lnTo>
                      <a:pt x="1363656" y="83839"/>
                    </a:lnTo>
                    <a:lnTo>
                      <a:pt x="1363656" y="83839"/>
                    </a:lnTo>
                    <a:lnTo>
                      <a:pt x="1348569" y="82924"/>
                    </a:lnTo>
                    <a:lnTo>
                      <a:pt x="1348569" y="82924"/>
                    </a:lnTo>
                    <a:lnTo>
                      <a:pt x="1330509" y="81782"/>
                    </a:lnTo>
                    <a:lnTo>
                      <a:pt x="1330509" y="81782"/>
                    </a:lnTo>
                    <a:lnTo>
                      <a:pt x="1318336" y="81039"/>
                    </a:lnTo>
                    <a:lnTo>
                      <a:pt x="1318336" y="81039"/>
                    </a:lnTo>
                    <a:lnTo>
                      <a:pt x="1303191" y="80124"/>
                    </a:lnTo>
                    <a:lnTo>
                      <a:pt x="1303191" y="80124"/>
                    </a:lnTo>
                    <a:lnTo>
                      <a:pt x="1288046" y="79210"/>
                    </a:lnTo>
                    <a:lnTo>
                      <a:pt x="1288046" y="79210"/>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23"/>
                    </a:lnTo>
                    <a:lnTo>
                      <a:pt x="1167118" y="71723"/>
                    </a:lnTo>
                    <a:lnTo>
                      <a:pt x="1165288" y="71609"/>
                    </a:lnTo>
                    <a:lnTo>
                      <a:pt x="1164203" y="71552"/>
                    </a:lnTo>
                    <a:lnTo>
                      <a:pt x="1164203" y="71552"/>
                    </a:lnTo>
                    <a:lnTo>
                      <a:pt x="1149115" y="70637"/>
                    </a:lnTo>
                    <a:lnTo>
                      <a:pt x="1149115" y="70637"/>
                    </a:lnTo>
                    <a:lnTo>
                      <a:pt x="1136885" y="69894"/>
                    </a:lnTo>
                    <a:lnTo>
                      <a:pt x="1136885" y="69894"/>
                    </a:lnTo>
                    <a:lnTo>
                      <a:pt x="1118883" y="68808"/>
                    </a:lnTo>
                    <a:lnTo>
                      <a:pt x="1118883" y="68808"/>
                    </a:lnTo>
                    <a:lnTo>
                      <a:pt x="1106652" y="68008"/>
                    </a:lnTo>
                    <a:lnTo>
                      <a:pt x="1106652" y="68008"/>
                    </a:lnTo>
                    <a:lnTo>
                      <a:pt x="1088650" y="66922"/>
                    </a:lnTo>
                    <a:lnTo>
                      <a:pt x="1088650" y="66922"/>
                    </a:lnTo>
                    <a:lnTo>
                      <a:pt x="1076421" y="66179"/>
                    </a:lnTo>
                    <a:lnTo>
                      <a:pt x="1076421" y="66179"/>
                    </a:lnTo>
                    <a:lnTo>
                      <a:pt x="1061333" y="65265"/>
                    </a:lnTo>
                    <a:lnTo>
                      <a:pt x="1061333" y="65265"/>
                    </a:lnTo>
                    <a:lnTo>
                      <a:pt x="1046188" y="64294"/>
                    </a:lnTo>
                    <a:lnTo>
                      <a:pt x="1046188" y="64294"/>
                    </a:lnTo>
                    <a:lnTo>
                      <a:pt x="1028186" y="63208"/>
                    </a:lnTo>
                    <a:lnTo>
                      <a:pt x="1028186" y="63208"/>
                    </a:lnTo>
                    <a:lnTo>
                      <a:pt x="1015955" y="62465"/>
                    </a:lnTo>
                    <a:lnTo>
                      <a:pt x="1015955" y="62465"/>
                    </a:lnTo>
                    <a:lnTo>
                      <a:pt x="1000868" y="61550"/>
                    </a:lnTo>
                    <a:lnTo>
                      <a:pt x="1000868" y="61550"/>
                    </a:lnTo>
                    <a:lnTo>
                      <a:pt x="985723" y="60579"/>
                    </a:lnTo>
                    <a:lnTo>
                      <a:pt x="985723" y="60579"/>
                    </a:lnTo>
                    <a:lnTo>
                      <a:pt x="967721" y="59493"/>
                    </a:lnTo>
                    <a:lnTo>
                      <a:pt x="967721" y="59493"/>
                    </a:lnTo>
                    <a:lnTo>
                      <a:pt x="954462" y="58693"/>
                    </a:lnTo>
                    <a:lnTo>
                      <a:pt x="940403" y="57836"/>
                    </a:lnTo>
                    <a:lnTo>
                      <a:pt x="940403" y="57836"/>
                    </a:lnTo>
                    <a:lnTo>
                      <a:pt x="922344" y="56693"/>
                    </a:lnTo>
                    <a:lnTo>
                      <a:pt x="922344" y="56693"/>
                    </a:lnTo>
                    <a:lnTo>
                      <a:pt x="907256" y="55778"/>
                    </a:lnTo>
                    <a:lnTo>
                      <a:pt x="907256" y="55778"/>
                    </a:lnTo>
                    <a:lnTo>
                      <a:pt x="895026" y="55035"/>
                    </a:lnTo>
                    <a:lnTo>
                      <a:pt x="895026" y="55035"/>
                    </a:lnTo>
                    <a:lnTo>
                      <a:pt x="879939" y="54064"/>
                    </a:lnTo>
                    <a:lnTo>
                      <a:pt x="879939" y="54064"/>
                    </a:lnTo>
                    <a:lnTo>
                      <a:pt x="861879" y="52978"/>
                    </a:lnTo>
                    <a:lnTo>
                      <a:pt x="861879" y="52978"/>
                    </a:lnTo>
                    <a:lnTo>
                      <a:pt x="849706" y="52235"/>
                    </a:lnTo>
                    <a:lnTo>
                      <a:pt x="849706" y="52235"/>
                    </a:lnTo>
                    <a:lnTo>
                      <a:pt x="831647" y="51149"/>
                    </a:lnTo>
                    <a:lnTo>
                      <a:pt x="831647" y="51149"/>
                    </a:lnTo>
                    <a:lnTo>
                      <a:pt x="819474" y="50349"/>
                    </a:lnTo>
                    <a:lnTo>
                      <a:pt x="819474" y="50349"/>
                    </a:lnTo>
                    <a:lnTo>
                      <a:pt x="801415" y="49263"/>
                    </a:lnTo>
                    <a:lnTo>
                      <a:pt x="801415" y="49263"/>
                    </a:lnTo>
                    <a:lnTo>
                      <a:pt x="789242" y="48520"/>
                    </a:lnTo>
                    <a:lnTo>
                      <a:pt x="789242" y="48520"/>
                    </a:lnTo>
                    <a:lnTo>
                      <a:pt x="771182" y="47377"/>
                    </a:lnTo>
                    <a:lnTo>
                      <a:pt x="771182" y="47377"/>
                    </a:lnTo>
                    <a:lnTo>
                      <a:pt x="758952" y="46634"/>
                    </a:lnTo>
                    <a:lnTo>
                      <a:pt x="758952" y="46634"/>
                    </a:lnTo>
                    <a:lnTo>
                      <a:pt x="740950" y="45548"/>
                    </a:lnTo>
                    <a:lnTo>
                      <a:pt x="740950" y="45548"/>
                    </a:lnTo>
                    <a:lnTo>
                      <a:pt x="728719" y="44805"/>
                    </a:lnTo>
                    <a:lnTo>
                      <a:pt x="728719" y="44805"/>
                    </a:lnTo>
                    <a:lnTo>
                      <a:pt x="713632" y="43891"/>
                    </a:lnTo>
                    <a:lnTo>
                      <a:pt x="713632" y="43891"/>
                    </a:lnTo>
                    <a:lnTo>
                      <a:pt x="695573" y="42748"/>
                    </a:lnTo>
                    <a:lnTo>
                      <a:pt x="695573" y="42748"/>
                    </a:lnTo>
                    <a:lnTo>
                      <a:pt x="680485" y="41833"/>
                    </a:lnTo>
                    <a:lnTo>
                      <a:pt x="680485" y="41833"/>
                    </a:lnTo>
                    <a:lnTo>
                      <a:pt x="668255" y="41091"/>
                    </a:lnTo>
                    <a:lnTo>
                      <a:pt x="668255" y="41091"/>
                    </a:lnTo>
                    <a:lnTo>
                      <a:pt x="653167" y="40119"/>
                    </a:lnTo>
                    <a:lnTo>
                      <a:pt x="653167" y="40119"/>
                    </a:lnTo>
                    <a:lnTo>
                      <a:pt x="638022" y="39205"/>
                    </a:lnTo>
                    <a:lnTo>
                      <a:pt x="638022" y="39205"/>
                    </a:lnTo>
                    <a:lnTo>
                      <a:pt x="620020" y="38119"/>
                    </a:lnTo>
                    <a:lnTo>
                      <a:pt x="620020" y="38119"/>
                    </a:lnTo>
                    <a:lnTo>
                      <a:pt x="607790" y="37376"/>
                    </a:lnTo>
                    <a:lnTo>
                      <a:pt x="607790" y="37376"/>
                    </a:lnTo>
                    <a:lnTo>
                      <a:pt x="592703" y="36405"/>
                    </a:lnTo>
                    <a:lnTo>
                      <a:pt x="592703" y="36405"/>
                    </a:lnTo>
                    <a:lnTo>
                      <a:pt x="577558" y="35490"/>
                    </a:lnTo>
                    <a:lnTo>
                      <a:pt x="577558" y="35490"/>
                    </a:lnTo>
                    <a:lnTo>
                      <a:pt x="559556" y="34404"/>
                    </a:lnTo>
                    <a:lnTo>
                      <a:pt x="559556" y="34404"/>
                    </a:lnTo>
                    <a:lnTo>
                      <a:pt x="544411" y="33490"/>
                    </a:lnTo>
                    <a:lnTo>
                      <a:pt x="544411" y="33490"/>
                    </a:lnTo>
                    <a:lnTo>
                      <a:pt x="532238" y="32690"/>
                    </a:lnTo>
                    <a:lnTo>
                      <a:pt x="532238" y="32690"/>
                    </a:lnTo>
                    <a:lnTo>
                      <a:pt x="517093" y="31775"/>
                    </a:lnTo>
                    <a:lnTo>
                      <a:pt x="517093" y="31775"/>
                    </a:lnTo>
                    <a:lnTo>
                      <a:pt x="499091" y="30690"/>
                    </a:lnTo>
                    <a:lnTo>
                      <a:pt x="499091" y="30690"/>
                    </a:lnTo>
                    <a:lnTo>
                      <a:pt x="483946" y="29718"/>
                    </a:lnTo>
                    <a:lnTo>
                      <a:pt x="483946" y="29718"/>
                    </a:lnTo>
                    <a:lnTo>
                      <a:pt x="471773" y="28975"/>
                    </a:lnTo>
                    <a:lnTo>
                      <a:pt x="471773" y="28975"/>
                    </a:lnTo>
                    <a:lnTo>
                      <a:pt x="453714" y="27889"/>
                    </a:lnTo>
                    <a:lnTo>
                      <a:pt x="453714" y="27889"/>
                    </a:lnTo>
                    <a:lnTo>
                      <a:pt x="440455" y="27089"/>
                    </a:lnTo>
                    <a:lnTo>
                      <a:pt x="426396" y="26232"/>
                    </a:lnTo>
                    <a:lnTo>
                      <a:pt x="426396" y="26232"/>
                    </a:lnTo>
                    <a:lnTo>
                      <a:pt x="411309" y="25260"/>
                    </a:lnTo>
                    <a:lnTo>
                      <a:pt x="411309" y="25260"/>
                    </a:lnTo>
                    <a:lnTo>
                      <a:pt x="393249" y="24174"/>
                    </a:lnTo>
                    <a:lnTo>
                      <a:pt x="393249" y="24174"/>
                    </a:lnTo>
                    <a:lnTo>
                      <a:pt x="381076" y="23431"/>
                    </a:lnTo>
                    <a:lnTo>
                      <a:pt x="381076" y="23431"/>
                    </a:lnTo>
                    <a:lnTo>
                      <a:pt x="365931" y="22460"/>
                    </a:lnTo>
                    <a:lnTo>
                      <a:pt x="365931" y="22460"/>
                    </a:lnTo>
                    <a:lnTo>
                      <a:pt x="350844" y="21545"/>
                    </a:lnTo>
                    <a:lnTo>
                      <a:pt x="350844" y="21545"/>
                    </a:lnTo>
                    <a:lnTo>
                      <a:pt x="332784" y="20459"/>
                    </a:lnTo>
                    <a:lnTo>
                      <a:pt x="332784" y="20459"/>
                    </a:lnTo>
                    <a:lnTo>
                      <a:pt x="320611" y="19716"/>
                    </a:lnTo>
                    <a:lnTo>
                      <a:pt x="320611" y="19716"/>
                    </a:lnTo>
                    <a:lnTo>
                      <a:pt x="305467" y="18745"/>
                    </a:lnTo>
                    <a:lnTo>
                      <a:pt x="305467" y="18745"/>
                    </a:lnTo>
                    <a:lnTo>
                      <a:pt x="290379" y="17831"/>
                    </a:lnTo>
                    <a:lnTo>
                      <a:pt x="290379" y="17831"/>
                    </a:lnTo>
                    <a:lnTo>
                      <a:pt x="272320" y="16745"/>
                    </a:lnTo>
                    <a:lnTo>
                      <a:pt x="272320" y="16745"/>
                    </a:lnTo>
                    <a:lnTo>
                      <a:pt x="260147" y="16002"/>
                    </a:lnTo>
                    <a:lnTo>
                      <a:pt x="260147" y="16002"/>
                    </a:lnTo>
                    <a:lnTo>
                      <a:pt x="245002" y="15030"/>
                    </a:lnTo>
                    <a:lnTo>
                      <a:pt x="245002" y="15030"/>
                    </a:lnTo>
                    <a:lnTo>
                      <a:pt x="229857" y="14116"/>
                    </a:lnTo>
                    <a:lnTo>
                      <a:pt x="229857" y="14116"/>
                    </a:lnTo>
                    <a:lnTo>
                      <a:pt x="211855" y="13030"/>
                    </a:lnTo>
                    <a:lnTo>
                      <a:pt x="211855" y="13030"/>
                    </a:lnTo>
                    <a:lnTo>
                      <a:pt x="196710" y="12059"/>
                    </a:lnTo>
                    <a:lnTo>
                      <a:pt x="196710" y="12059"/>
                    </a:lnTo>
                    <a:lnTo>
                      <a:pt x="184537" y="11316"/>
                    </a:lnTo>
                    <a:lnTo>
                      <a:pt x="184537" y="11316"/>
                    </a:lnTo>
                    <a:lnTo>
                      <a:pt x="169392" y="10401"/>
                    </a:lnTo>
                    <a:lnTo>
                      <a:pt x="169392" y="10401"/>
                    </a:lnTo>
                    <a:lnTo>
                      <a:pt x="151390" y="9315"/>
                    </a:lnTo>
                    <a:lnTo>
                      <a:pt x="151390" y="9315"/>
                    </a:lnTo>
                    <a:lnTo>
                      <a:pt x="139160" y="8573"/>
                    </a:lnTo>
                    <a:lnTo>
                      <a:pt x="139160" y="8573"/>
                    </a:lnTo>
                    <a:lnTo>
                      <a:pt x="124072" y="7601"/>
                    </a:lnTo>
                    <a:lnTo>
                      <a:pt x="124072" y="7601"/>
                    </a:lnTo>
                    <a:lnTo>
                      <a:pt x="108928" y="6686"/>
                    </a:lnTo>
                    <a:lnTo>
                      <a:pt x="108928" y="6686"/>
                    </a:lnTo>
                    <a:lnTo>
                      <a:pt x="90926" y="5601"/>
                    </a:lnTo>
                    <a:lnTo>
                      <a:pt x="90926" y="5601"/>
                    </a:lnTo>
                    <a:lnTo>
                      <a:pt x="78695" y="4800"/>
                    </a:lnTo>
                    <a:lnTo>
                      <a:pt x="78695" y="4800"/>
                    </a:lnTo>
                    <a:lnTo>
                      <a:pt x="60693" y="3715"/>
                    </a:lnTo>
                    <a:lnTo>
                      <a:pt x="60693" y="3715"/>
                    </a:lnTo>
                    <a:lnTo>
                      <a:pt x="48463" y="2972"/>
                    </a:lnTo>
                    <a:lnTo>
                      <a:pt x="48463" y="2972"/>
                    </a:lnTo>
                    <a:lnTo>
                      <a:pt x="30461" y="1828"/>
                    </a:lnTo>
                    <a:lnTo>
                      <a:pt x="30461" y="1828"/>
                    </a:lnTo>
                    <a:lnTo>
                      <a:pt x="18231" y="1086"/>
                    </a:lnTo>
                    <a:lnTo>
                      <a:pt x="18231" y="1086"/>
                    </a:lnTo>
                    <a:lnTo>
                      <a:pt x="16402" y="971"/>
                    </a:lnTo>
                    <a:lnTo>
                      <a:pt x="15316" y="914"/>
                    </a:lnTo>
                    <a:lnTo>
                      <a:pt x="15316" y="914"/>
                    </a:lnTo>
                    <a:lnTo>
                      <a:pt x="228" y="0"/>
                    </a:lnTo>
                    <a:lnTo>
                      <a:pt x="0" y="3715"/>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 name="Google Shape;604;p66"/>
              <p:cNvSpPr/>
              <p:nvPr/>
            </p:nvSpPr>
            <p:spPr>
              <a:xfrm rot="-180370">
                <a:off x="6695749" y="5739887"/>
                <a:ext cx="1514818" cy="96812"/>
              </a:xfrm>
              <a:custGeom>
                <a:rect b="b" l="l" r="r" t="t"/>
                <a:pathLst>
                  <a:path extrusionOk="0" h="96812" w="1514818">
                    <a:moveTo>
                      <a:pt x="15088" y="4629"/>
                    </a:moveTo>
                    <a:lnTo>
                      <a:pt x="33147" y="5715"/>
                    </a:lnTo>
                    <a:lnTo>
                      <a:pt x="33147" y="5715"/>
                    </a:lnTo>
                    <a:lnTo>
                      <a:pt x="45320" y="6458"/>
                    </a:lnTo>
                    <a:lnTo>
                      <a:pt x="45320" y="6458"/>
                    </a:lnTo>
                    <a:lnTo>
                      <a:pt x="60465" y="7429"/>
                    </a:lnTo>
                    <a:lnTo>
                      <a:pt x="60465" y="7429"/>
                    </a:lnTo>
                    <a:lnTo>
                      <a:pt x="78467" y="8515"/>
                    </a:lnTo>
                    <a:lnTo>
                      <a:pt x="78467" y="8515"/>
                    </a:lnTo>
                    <a:lnTo>
                      <a:pt x="93612" y="9430"/>
                    </a:lnTo>
                    <a:lnTo>
                      <a:pt x="93612" y="9430"/>
                    </a:lnTo>
                    <a:lnTo>
                      <a:pt x="105785" y="10230"/>
                    </a:lnTo>
                    <a:lnTo>
                      <a:pt x="105785" y="10230"/>
                    </a:lnTo>
                    <a:lnTo>
                      <a:pt x="120930" y="11144"/>
                    </a:lnTo>
                    <a:lnTo>
                      <a:pt x="120930" y="11144"/>
                    </a:lnTo>
                    <a:lnTo>
                      <a:pt x="138932" y="12230"/>
                    </a:lnTo>
                    <a:lnTo>
                      <a:pt x="138932" y="12230"/>
                    </a:lnTo>
                    <a:lnTo>
                      <a:pt x="154077" y="13144"/>
                    </a:lnTo>
                    <a:lnTo>
                      <a:pt x="154077" y="13144"/>
                    </a:lnTo>
                    <a:lnTo>
                      <a:pt x="166250" y="13945"/>
                    </a:lnTo>
                    <a:lnTo>
                      <a:pt x="166250" y="13945"/>
                    </a:lnTo>
                    <a:lnTo>
                      <a:pt x="181394" y="14859"/>
                    </a:lnTo>
                    <a:lnTo>
                      <a:pt x="181394" y="14859"/>
                    </a:lnTo>
                    <a:lnTo>
                      <a:pt x="196482" y="15773"/>
                    </a:lnTo>
                    <a:lnTo>
                      <a:pt x="196482" y="15773"/>
                    </a:lnTo>
                    <a:lnTo>
                      <a:pt x="214541" y="16917"/>
                    </a:lnTo>
                    <a:lnTo>
                      <a:pt x="214541" y="16917"/>
                    </a:lnTo>
                    <a:lnTo>
                      <a:pt x="226714" y="17660"/>
                    </a:lnTo>
                    <a:lnTo>
                      <a:pt x="226714" y="17660"/>
                    </a:lnTo>
                    <a:lnTo>
                      <a:pt x="241859" y="18574"/>
                    </a:lnTo>
                    <a:lnTo>
                      <a:pt x="241859" y="18574"/>
                    </a:lnTo>
                    <a:lnTo>
                      <a:pt x="256947" y="19488"/>
                    </a:lnTo>
                    <a:lnTo>
                      <a:pt x="256947" y="19488"/>
                    </a:lnTo>
                    <a:lnTo>
                      <a:pt x="275006" y="20631"/>
                    </a:lnTo>
                    <a:lnTo>
                      <a:pt x="275006" y="20631"/>
                    </a:lnTo>
                    <a:lnTo>
                      <a:pt x="287179" y="21374"/>
                    </a:lnTo>
                    <a:lnTo>
                      <a:pt x="287179" y="21374"/>
                    </a:lnTo>
                    <a:lnTo>
                      <a:pt x="303352" y="22346"/>
                    </a:lnTo>
                    <a:lnTo>
                      <a:pt x="317469" y="23203"/>
                    </a:lnTo>
                    <a:lnTo>
                      <a:pt x="317469" y="23203"/>
                    </a:lnTo>
                    <a:lnTo>
                      <a:pt x="335471" y="24346"/>
                    </a:lnTo>
                    <a:lnTo>
                      <a:pt x="335471" y="24346"/>
                    </a:lnTo>
                    <a:lnTo>
                      <a:pt x="348729" y="25146"/>
                    </a:lnTo>
                    <a:lnTo>
                      <a:pt x="365703" y="26175"/>
                    </a:lnTo>
                    <a:lnTo>
                      <a:pt x="365703" y="26175"/>
                    </a:lnTo>
                    <a:lnTo>
                      <a:pt x="377933" y="26918"/>
                    </a:lnTo>
                    <a:lnTo>
                      <a:pt x="377933" y="26918"/>
                    </a:lnTo>
                    <a:lnTo>
                      <a:pt x="395935" y="28061"/>
                    </a:lnTo>
                    <a:lnTo>
                      <a:pt x="395935" y="28061"/>
                    </a:lnTo>
                    <a:lnTo>
                      <a:pt x="408166" y="28804"/>
                    </a:lnTo>
                    <a:lnTo>
                      <a:pt x="408166" y="28804"/>
                    </a:lnTo>
                    <a:lnTo>
                      <a:pt x="426168" y="29890"/>
                    </a:lnTo>
                    <a:lnTo>
                      <a:pt x="426168" y="29890"/>
                    </a:lnTo>
                    <a:lnTo>
                      <a:pt x="438397" y="30632"/>
                    </a:lnTo>
                    <a:lnTo>
                      <a:pt x="438397" y="30632"/>
                    </a:lnTo>
                    <a:lnTo>
                      <a:pt x="456400" y="31775"/>
                    </a:lnTo>
                    <a:lnTo>
                      <a:pt x="456400" y="31775"/>
                    </a:lnTo>
                    <a:lnTo>
                      <a:pt x="468630" y="32518"/>
                    </a:lnTo>
                    <a:lnTo>
                      <a:pt x="468630" y="32518"/>
                    </a:lnTo>
                    <a:lnTo>
                      <a:pt x="483718" y="33433"/>
                    </a:lnTo>
                    <a:lnTo>
                      <a:pt x="483718" y="33433"/>
                    </a:lnTo>
                    <a:lnTo>
                      <a:pt x="501777" y="34576"/>
                    </a:lnTo>
                    <a:lnTo>
                      <a:pt x="501777" y="34576"/>
                    </a:lnTo>
                    <a:lnTo>
                      <a:pt x="513950" y="35319"/>
                    </a:lnTo>
                    <a:lnTo>
                      <a:pt x="513950" y="35319"/>
                    </a:lnTo>
                    <a:lnTo>
                      <a:pt x="529095" y="36233"/>
                    </a:lnTo>
                    <a:lnTo>
                      <a:pt x="529095" y="36233"/>
                    </a:lnTo>
                    <a:lnTo>
                      <a:pt x="544182" y="37148"/>
                    </a:lnTo>
                    <a:lnTo>
                      <a:pt x="544182" y="37148"/>
                    </a:lnTo>
                    <a:lnTo>
                      <a:pt x="562242" y="38291"/>
                    </a:lnTo>
                    <a:lnTo>
                      <a:pt x="562242" y="38291"/>
                    </a:lnTo>
                    <a:lnTo>
                      <a:pt x="574415" y="39034"/>
                    </a:lnTo>
                    <a:lnTo>
                      <a:pt x="574415" y="39034"/>
                    </a:lnTo>
                    <a:lnTo>
                      <a:pt x="589560" y="39948"/>
                    </a:lnTo>
                    <a:lnTo>
                      <a:pt x="589560" y="39948"/>
                    </a:lnTo>
                    <a:lnTo>
                      <a:pt x="604647" y="40862"/>
                    </a:lnTo>
                    <a:lnTo>
                      <a:pt x="604647" y="40862"/>
                    </a:lnTo>
                    <a:lnTo>
                      <a:pt x="622706" y="42005"/>
                    </a:lnTo>
                    <a:lnTo>
                      <a:pt x="622706" y="42005"/>
                    </a:lnTo>
                    <a:lnTo>
                      <a:pt x="634879" y="42748"/>
                    </a:lnTo>
                    <a:lnTo>
                      <a:pt x="634879" y="42748"/>
                    </a:lnTo>
                    <a:lnTo>
                      <a:pt x="650024" y="43663"/>
                    </a:lnTo>
                    <a:lnTo>
                      <a:pt x="650024" y="43663"/>
                    </a:lnTo>
                    <a:lnTo>
                      <a:pt x="665112" y="44577"/>
                    </a:lnTo>
                    <a:lnTo>
                      <a:pt x="665112" y="44577"/>
                    </a:lnTo>
                    <a:lnTo>
                      <a:pt x="683171" y="45720"/>
                    </a:lnTo>
                    <a:lnTo>
                      <a:pt x="683171" y="45720"/>
                    </a:lnTo>
                    <a:lnTo>
                      <a:pt x="695344" y="46463"/>
                    </a:lnTo>
                    <a:lnTo>
                      <a:pt x="695344" y="46463"/>
                    </a:lnTo>
                    <a:lnTo>
                      <a:pt x="713404" y="47549"/>
                    </a:lnTo>
                    <a:lnTo>
                      <a:pt x="713404" y="47549"/>
                    </a:lnTo>
                    <a:lnTo>
                      <a:pt x="725576" y="48292"/>
                    </a:lnTo>
                    <a:lnTo>
                      <a:pt x="725576" y="48292"/>
                    </a:lnTo>
                    <a:lnTo>
                      <a:pt x="743636" y="49435"/>
                    </a:lnTo>
                    <a:lnTo>
                      <a:pt x="743636" y="49435"/>
                    </a:lnTo>
                    <a:lnTo>
                      <a:pt x="755809" y="50178"/>
                    </a:lnTo>
                    <a:lnTo>
                      <a:pt x="755809" y="50178"/>
                    </a:lnTo>
                    <a:lnTo>
                      <a:pt x="770954" y="51092"/>
                    </a:lnTo>
                    <a:lnTo>
                      <a:pt x="770954" y="51092"/>
                    </a:lnTo>
                    <a:lnTo>
                      <a:pt x="772839" y="51207"/>
                    </a:lnTo>
                    <a:lnTo>
                      <a:pt x="773868" y="51264"/>
                    </a:lnTo>
                    <a:lnTo>
                      <a:pt x="773868" y="51264"/>
                    </a:lnTo>
                    <a:lnTo>
                      <a:pt x="786041" y="52007"/>
                    </a:lnTo>
                    <a:lnTo>
                      <a:pt x="786041" y="52007"/>
                    </a:lnTo>
                    <a:lnTo>
                      <a:pt x="804101" y="53149"/>
                    </a:lnTo>
                    <a:lnTo>
                      <a:pt x="804101" y="53149"/>
                    </a:lnTo>
                    <a:lnTo>
                      <a:pt x="817359" y="53950"/>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93"/>
                    </a:lnTo>
                    <a:lnTo>
                      <a:pt x="907027" y="59493"/>
                    </a:lnTo>
                    <a:lnTo>
                      <a:pt x="925030" y="60579"/>
                    </a:lnTo>
                    <a:lnTo>
                      <a:pt x="925030" y="60579"/>
                    </a:lnTo>
                    <a:lnTo>
                      <a:pt x="937260" y="61322"/>
                    </a:lnTo>
                    <a:lnTo>
                      <a:pt x="937260" y="61322"/>
                    </a:lnTo>
                    <a:lnTo>
                      <a:pt x="952348" y="62236"/>
                    </a:lnTo>
                    <a:lnTo>
                      <a:pt x="952348" y="62236"/>
                    </a:lnTo>
                    <a:lnTo>
                      <a:pt x="970407" y="63380"/>
                    </a:lnTo>
                    <a:lnTo>
                      <a:pt x="970407" y="63380"/>
                    </a:lnTo>
                    <a:lnTo>
                      <a:pt x="983666" y="64180"/>
                    </a:lnTo>
                    <a:lnTo>
                      <a:pt x="1000639" y="65208"/>
                    </a:lnTo>
                    <a:lnTo>
                      <a:pt x="1000639" y="65208"/>
                    </a:lnTo>
                    <a:lnTo>
                      <a:pt x="1012812" y="65951"/>
                    </a:lnTo>
                    <a:lnTo>
                      <a:pt x="1012812" y="65951"/>
                    </a:lnTo>
                    <a:lnTo>
                      <a:pt x="1030872" y="67094"/>
                    </a:lnTo>
                    <a:lnTo>
                      <a:pt x="1030872" y="67094"/>
                    </a:lnTo>
                    <a:lnTo>
                      <a:pt x="1043045" y="67837"/>
                    </a:lnTo>
                    <a:lnTo>
                      <a:pt x="1043045" y="67837"/>
                    </a:lnTo>
                    <a:lnTo>
                      <a:pt x="1061104" y="68923"/>
                    </a:lnTo>
                    <a:lnTo>
                      <a:pt x="1061104" y="68923"/>
                    </a:lnTo>
                    <a:lnTo>
                      <a:pt x="1073277" y="69666"/>
                    </a:lnTo>
                    <a:lnTo>
                      <a:pt x="1073277" y="69666"/>
                    </a:lnTo>
                    <a:lnTo>
                      <a:pt x="1091336" y="70809"/>
                    </a:lnTo>
                    <a:lnTo>
                      <a:pt x="1091336" y="70809"/>
                    </a:lnTo>
                    <a:lnTo>
                      <a:pt x="1103509" y="71552"/>
                    </a:lnTo>
                    <a:lnTo>
                      <a:pt x="1103509" y="71552"/>
                    </a:lnTo>
                    <a:lnTo>
                      <a:pt x="1118654" y="72466"/>
                    </a:lnTo>
                    <a:lnTo>
                      <a:pt x="1118654" y="72466"/>
                    </a:lnTo>
                    <a:lnTo>
                      <a:pt x="1133742" y="73438"/>
                    </a:lnTo>
                    <a:lnTo>
                      <a:pt x="1133742" y="73438"/>
                    </a:lnTo>
                    <a:lnTo>
                      <a:pt x="1151801" y="74524"/>
                    </a:lnTo>
                    <a:lnTo>
                      <a:pt x="1151801" y="74524"/>
                    </a:lnTo>
                    <a:lnTo>
                      <a:pt x="1163974" y="75266"/>
                    </a:lnTo>
                    <a:lnTo>
                      <a:pt x="1163974" y="75266"/>
                    </a:lnTo>
                    <a:lnTo>
                      <a:pt x="1179119" y="76181"/>
                    </a:lnTo>
                    <a:lnTo>
                      <a:pt x="1179119" y="76181"/>
                    </a:lnTo>
                    <a:lnTo>
                      <a:pt x="1197121" y="77324"/>
                    </a:lnTo>
                    <a:lnTo>
                      <a:pt x="1197121" y="77324"/>
                    </a:lnTo>
                    <a:lnTo>
                      <a:pt x="1212266" y="78238"/>
                    </a:lnTo>
                    <a:lnTo>
                      <a:pt x="1212266" y="78238"/>
                    </a:lnTo>
                    <a:lnTo>
                      <a:pt x="1224439" y="78981"/>
                    </a:lnTo>
                    <a:lnTo>
                      <a:pt x="1224439" y="78981"/>
                    </a:lnTo>
                    <a:lnTo>
                      <a:pt x="1239584" y="79896"/>
                    </a:lnTo>
                    <a:lnTo>
                      <a:pt x="1239584" y="79896"/>
                    </a:lnTo>
                    <a:lnTo>
                      <a:pt x="1241469" y="80010"/>
                    </a:lnTo>
                    <a:lnTo>
                      <a:pt x="1242498" y="80067"/>
                    </a:lnTo>
                    <a:lnTo>
                      <a:pt x="1242498" y="80067"/>
                    </a:lnTo>
                    <a:lnTo>
                      <a:pt x="1254671" y="80867"/>
                    </a:lnTo>
                    <a:lnTo>
                      <a:pt x="1254671" y="80867"/>
                    </a:lnTo>
                    <a:lnTo>
                      <a:pt x="1272731" y="81953"/>
                    </a:lnTo>
                    <a:lnTo>
                      <a:pt x="1272731" y="81953"/>
                    </a:lnTo>
                    <a:lnTo>
                      <a:pt x="1287818" y="82868"/>
                    </a:lnTo>
                    <a:lnTo>
                      <a:pt x="1287818" y="82868"/>
                    </a:lnTo>
                    <a:lnTo>
                      <a:pt x="1300048" y="83610"/>
                    </a:lnTo>
                    <a:lnTo>
                      <a:pt x="1300048" y="83610"/>
                    </a:lnTo>
                    <a:lnTo>
                      <a:pt x="1315136" y="84582"/>
                    </a:lnTo>
                    <a:lnTo>
                      <a:pt x="1315136" y="84582"/>
                    </a:lnTo>
                    <a:lnTo>
                      <a:pt x="1333195" y="85668"/>
                    </a:lnTo>
                    <a:lnTo>
                      <a:pt x="1333195" y="85668"/>
                    </a:lnTo>
                    <a:lnTo>
                      <a:pt x="1348340" y="86582"/>
                    </a:lnTo>
                    <a:lnTo>
                      <a:pt x="1348340" y="86582"/>
                    </a:lnTo>
                    <a:lnTo>
                      <a:pt x="1360513" y="87325"/>
                    </a:lnTo>
                    <a:lnTo>
                      <a:pt x="1360513" y="87325"/>
                    </a:lnTo>
                    <a:lnTo>
                      <a:pt x="1375657" y="88297"/>
                    </a:lnTo>
                    <a:lnTo>
                      <a:pt x="1375657" y="88297"/>
                    </a:lnTo>
                    <a:lnTo>
                      <a:pt x="1393660" y="89383"/>
                    </a:lnTo>
                    <a:lnTo>
                      <a:pt x="1393660" y="89383"/>
                    </a:lnTo>
                    <a:lnTo>
                      <a:pt x="1405890" y="90126"/>
                    </a:lnTo>
                    <a:lnTo>
                      <a:pt x="1405890" y="90126"/>
                    </a:lnTo>
                    <a:lnTo>
                      <a:pt x="1420978" y="91097"/>
                    </a:lnTo>
                    <a:lnTo>
                      <a:pt x="1420978" y="91097"/>
                    </a:lnTo>
                    <a:lnTo>
                      <a:pt x="1439037" y="92183"/>
                    </a:lnTo>
                    <a:lnTo>
                      <a:pt x="1439037" y="92183"/>
                    </a:lnTo>
                    <a:lnTo>
                      <a:pt x="1452239" y="92983"/>
                    </a:lnTo>
                    <a:lnTo>
                      <a:pt x="1466355" y="93840"/>
                    </a:lnTo>
                    <a:lnTo>
                      <a:pt x="1466355" y="93840"/>
                    </a:lnTo>
                    <a:lnTo>
                      <a:pt x="1481442" y="94812"/>
                    </a:lnTo>
                    <a:lnTo>
                      <a:pt x="1481442" y="94812"/>
                    </a:lnTo>
                    <a:lnTo>
                      <a:pt x="1499502" y="95898"/>
                    </a:lnTo>
                    <a:lnTo>
                      <a:pt x="1499502" y="95898"/>
                    </a:lnTo>
                    <a:lnTo>
                      <a:pt x="1514589" y="96812"/>
                    </a:lnTo>
                    <a:lnTo>
                      <a:pt x="1514818" y="93098"/>
                    </a:lnTo>
                    <a:lnTo>
                      <a:pt x="1496816" y="92012"/>
                    </a:lnTo>
                    <a:lnTo>
                      <a:pt x="1496816" y="92012"/>
                    </a:lnTo>
                    <a:lnTo>
                      <a:pt x="1484586" y="91269"/>
                    </a:lnTo>
                    <a:lnTo>
                      <a:pt x="1484586" y="91269"/>
                    </a:lnTo>
                    <a:lnTo>
                      <a:pt x="1466583" y="90126"/>
                    </a:lnTo>
                    <a:lnTo>
                      <a:pt x="1466583" y="90126"/>
                    </a:lnTo>
                    <a:lnTo>
                      <a:pt x="1454353" y="89383"/>
                    </a:lnTo>
                    <a:lnTo>
                      <a:pt x="1454353" y="89383"/>
                    </a:lnTo>
                    <a:lnTo>
                      <a:pt x="1436294" y="88297"/>
                    </a:lnTo>
                    <a:lnTo>
                      <a:pt x="1436294" y="88297"/>
                    </a:lnTo>
                    <a:lnTo>
                      <a:pt x="1424121" y="87554"/>
                    </a:lnTo>
                    <a:lnTo>
                      <a:pt x="1424121" y="87554"/>
                    </a:lnTo>
                    <a:lnTo>
                      <a:pt x="1409034" y="86640"/>
                    </a:lnTo>
                    <a:lnTo>
                      <a:pt x="1409034" y="86640"/>
                    </a:lnTo>
                    <a:lnTo>
                      <a:pt x="1390974" y="85497"/>
                    </a:lnTo>
                    <a:lnTo>
                      <a:pt x="1390974" y="85497"/>
                    </a:lnTo>
                    <a:lnTo>
                      <a:pt x="1378801" y="84754"/>
                    </a:lnTo>
                    <a:lnTo>
                      <a:pt x="1378801" y="84754"/>
                    </a:lnTo>
                    <a:lnTo>
                      <a:pt x="1363656" y="83839"/>
                    </a:lnTo>
                    <a:lnTo>
                      <a:pt x="1363656" y="83839"/>
                    </a:lnTo>
                    <a:lnTo>
                      <a:pt x="1348568" y="82925"/>
                    </a:lnTo>
                    <a:lnTo>
                      <a:pt x="1348568" y="82925"/>
                    </a:lnTo>
                    <a:lnTo>
                      <a:pt x="1330510" y="81782"/>
                    </a:lnTo>
                    <a:lnTo>
                      <a:pt x="1330510" y="81782"/>
                    </a:lnTo>
                    <a:lnTo>
                      <a:pt x="1318337" y="81039"/>
                    </a:lnTo>
                    <a:lnTo>
                      <a:pt x="1318337" y="81039"/>
                    </a:lnTo>
                    <a:lnTo>
                      <a:pt x="1303192" y="80124"/>
                    </a:lnTo>
                    <a:lnTo>
                      <a:pt x="1303192" y="80124"/>
                    </a:lnTo>
                    <a:lnTo>
                      <a:pt x="1288047" y="79153"/>
                    </a:lnTo>
                    <a:lnTo>
                      <a:pt x="1288047" y="79153"/>
                    </a:lnTo>
                    <a:lnTo>
                      <a:pt x="1270044" y="78067"/>
                    </a:lnTo>
                    <a:lnTo>
                      <a:pt x="1270044" y="78067"/>
                    </a:lnTo>
                    <a:lnTo>
                      <a:pt x="1254900" y="77153"/>
                    </a:lnTo>
                    <a:lnTo>
                      <a:pt x="1254900" y="77153"/>
                    </a:lnTo>
                    <a:lnTo>
                      <a:pt x="1242727" y="76410"/>
                    </a:lnTo>
                    <a:lnTo>
                      <a:pt x="1242727" y="76410"/>
                    </a:lnTo>
                    <a:lnTo>
                      <a:pt x="1227582" y="75438"/>
                    </a:lnTo>
                    <a:lnTo>
                      <a:pt x="1227582" y="75438"/>
                    </a:lnTo>
                    <a:lnTo>
                      <a:pt x="1209580" y="74352"/>
                    </a:lnTo>
                    <a:lnTo>
                      <a:pt x="1209580" y="74352"/>
                    </a:lnTo>
                    <a:lnTo>
                      <a:pt x="1194435" y="73438"/>
                    </a:lnTo>
                    <a:lnTo>
                      <a:pt x="1194435" y="73438"/>
                    </a:lnTo>
                    <a:lnTo>
                      <a:pt x="1182262" y="72695"/>
                    </a:lnTo>
                    <a:lnTo>
                      <a:pt x="1182262" y="72695"/>
                    </a:lnTo>
                    <a:lnTo>
                      <a:pt x="1167117" y="71723"/>
                    </a:lnTo>
                    <a:lnTo>
                      <a:pt x="1167117" y="71723"/>
                    </a:lnTo>
                    <a:lnTo>
                      <a:pt x="1149116" y="70637"/>
                    </a:lnTo>
                    <a:lnTo>
                      <a:pt x="1149116" y="70637"/>
                    </a:lnTo>
                    <a:lnTo>
                      <a:pt x="1136885" y="69895"/>
                    </a:lnTo>
                    <a:lnTo>
                      <a:pt x="1136885" y="69895"/>
                    </a:lnTo>
                    <a:lnTo>
                      <a:pt x="1121798" y="68980"/>
                    </a:lnTo>
                    <a:lnTo>
                      <a:pt x="1121798" y="68980"/>
                    </a:lnTo>
                    <a:lnTo>
                      <a:pt x="1106653" y="68009"/>
                    </a:lnTo>
                    <a:lnTo>
                      <a:pt x="1106653" y="68009"/>
                    </a:lnTo>
                    <a:lnTo>
                      <a:pt x="1088650" y="66923"/>
                    </a:lnTo>
                    <a:lnTo>
                      <a:pt x="1088650" y="66923"/>
                    </a:lnTo>
                    <a:lnTo>
                      <a:pt x="1076420" y="66180"/>
                    </a:lnTo>
                    <a:lnTo>
                      <a:pt x="1076420" y="66180"/>
                    </a:lnTo>
                    <a:lnTo>
                      <a:pt x="1061332" y="65208"/>
                    </a:lnTo>
                    <a:lnTo>
                      <a:pt x="1061332" y="65208"/>
                    </a:lnTo>
                    <a:lnTo>
                      <a:pt x="1043274" y="64122"/>
                    </a:lnTo>
                    <a:lnTo>
                      <a:pt x="1043274" y="64122"/>
                    </a:lnTo>
                    <a:lnTo>
                      <a:pt x="1028186" y="63208"/>
                    </a:lnTo>
                    <a:lnTo>
                      <a:pt x="1028186" y="63208"/>
                    </a:lnTo>
                    <a:lnTo>
                      <a:pt x="1015956" y="62465"/>
                    </a:lnTo>
                    <a:lnTo>
                      <a:pt x="1015956" y="62465"/>
                    </a:lnTo>
                    <a:lnTo>
                      <a:pt x="1000868" y="61493"/>
                    </a:lnTo>
                    <a:lnTo>
                      <a:pt x="1000868" y="61493"/>
                    </a:lnTo>
                    <a:lnTo>
                      <a:pt x="985723" y="60579"/>
                    </a:lnTo>
                    <a:lnTo>
                      <a:pt x="985723" y="60579"/>
                    </a:lnTo>
                    <a:lnTo>
                      <a:pt x="967721" y="59493"/>
                    </a:lnTo>
                    <a:lnTo>
                      <a:pt x="967721" y="59493"/>
                    </a:lnTo>
                    <a:lnTo>
                      <a:pt x="955491" y="58750"/>
                    </a:lnTo>
                    <a:lnTo>
                      <a:pt x="955491" y="58750"/>
                    </a:lnTo>
                    <a:lnTo>
                      <a:pt x="940404" y="57779"/>
                    </a:lnTo>
                    <a:lnTo>
                      <a:pt x="940404" y="57779"/>
                    </a:lnTo>
                    <a:lnTo>
                      <a:pt x="922344" y="56693"/>
                    </a:lnTo>
                    <a:lnTo>
                      <a:pt x="922344" y="56693"/>
                    </a:lnTo>
                    <a:lnTo>
                      <a:pt x="907256" y="55778"/>
                    </a:lnTo>
                    <a:lnTo>
                      <a:pt x="907256" y="55778"/>
                    </a:lnTo>
                    <a:lnTo>
                      <a:pt x="895026" y="55035"/>
                    </a:lnTo>
                    <a:lnTo>
                      <a:pt x="895026" y="55035"/>
                    </a:lnTo>
                    <a:lnTo>
                      <a:pt x="879938" y="54064"/>
                    </a:lnTo>
                    <a:lnTo>
                      <a:pt x="879938" y="54064"/>
                    </a:lnTo>
                    <a:lnTo>
                      <a:pt x="861880" y="52978"/>
                    </a:lnTo>
                    <a:lnTo>
                      <a:pt x="861880" y="52978"/>
                    </a:lnTo>
                    <a:lnTo>
                      <a:pt x="849707" y="52235"/>
                    </a:lnTo>
                    <a:lnTo>
                      <a:pt x="849707" y="52235"/>
                    </a:lnTo>
                    <a:lnTo>
                      <a:pt x="831647" y="51092"/>
                    </a:lnTo>
                    <a:lnTo>
                      <a:pt x="831647" y="51092"/>
                    </a:lnTo>
                    <a:lnTo>
                      <a:pt x="819474" y="50349"/>
                    </a:lnTo>
                    <a:lnTo>
                      <a:pt x="819474" y="50349"/>
                    </a:lnTo>
                    <a:lnTo>
                      <a:pt x="801414" y="49263"/>
                    </a:lnTo>
                    <a:lnTo>
                      <a:pt x="801414" y="49263"/>
                    </a:lnTo>
                    <a:lnTo>
                      <a:pt x="789241" y="48520"/>
                    </a:lnTo>
                    <a:lnTo>
                      <a:pt x="789241" y="48520"/>
                    </a:lnTo>
                    <a:lnTo>
                      <a:pt x="787356" y="48406"/>
                    </a:lnTo>
                    <a:lnTo>
                      <a:pt x="786270" y="48349"/>
                    </a:lnTo>
                    <a:lnTo>
                      <a:pt x="786270" y="48349"/>
                    </a:lnTo>
                    <a:lnTo>
                      <a:pt x="774097" y="47549"/>
                    </a:lnTo>
                    <a:lnTo>
                      <a:pt x="774097" y="47549"/>
                    </a:lnTo>
                    <a:lnTo>
                      <a:pt x="758952" y="46635"/>
                    </a:lnTo>
                    <a:lnTo>
                      <a:pt x="758952" y="46635"/>
                    </a:lnTo>
                    <a:lnTo>
                      <a:pt x="740950" y="45549"/>
                    </a:lnTo>
                    <a:lnTo>
                      <a:pt x="740950" y="45549"/>
                    </a:lnTo>
                    <a:lnTo>
                      <a:pt x="728720" y="44806"/>
                    </a:lnTo>
                    <a:lnTo>
                      <a:pt x="728720" y="44806"/>
                    </a:lnTo>
                    <a:lnTo>
                      <a:pt x="713632" y="43834"/>
                    </a:lnTo>
                    <a:lnTo>
                      <a:pt x="713632" y="43834"/>
                    </a:lnTo>
                    <a:lnTo>
                      <a:pt x="698487" y="42920"/>
                    </a:lnTo>
                    <a:lnTo>
                      <a:pt x="698487" y="42920"/>
                    </a:lnTo>
                    <a:lnTo>
                      <a:pt x="680485" y="41834"/>
                    </a:lnTo>
                    <a:lnTo>
                      <a:pt x="680485" y="41834"/>
                    </a:lnTo>
                    <a:lnTo>
                      <a:pt x="668255" y="41091"/>
                    </a:lnTo>
                    <a:lnTo>
                      <a:pt x="668255" y="41091"/>
                    </a:lnTo>
                    <a:lnTo>
                      <a:pt x="653168" y="40119"/>
                    </a:lnTo>
                    <a:lnTo>
                      <a:pt x="653168" y="40119"/>
                    </a:lnTo>
                    <a:lnTo>
                      <a:pt x="638023" y="39205"/>
                    </a:lnTo>
                    <a:lnTo>
                      <a:pt x="638023" y="39205"/>
                    </a:lnTo>
                    <a:lnTo>
                      <a:pt x="620020" y="38119"/>
                    </a:lnTo>
                    <a:lnTo>
                      <a:pt x="620020" y="38119"/>
                    </a:lnTo>
                    <a:lnTo>
                      <a:pt x="607790" y="37376"/>
                    </a:lnTo>
                    <a:lnTo>
                      <a:pt x="607790" y="37376"/>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90"/>
                    </a:lnTo>
                    <a:lnTo>
                      <a:pt x="486861" y="29890"/>
                    </a:lnTo>
                    <a:lnTo>
                      <a:pt x="471774" y="28975"/>
                    </a:lnTo>
                    <a:lnTo>
                      <a:pt x="471774" y="28975"/>
                    </a:lnTo>
                    <a:lnTo>
                      <a:pt x="453714" y="27889"/>
                    </a:lnTo>
                    <a:lnTo>
                      <a:pt x="453714" y="27889"/>
                    </a:lnTo>
                    <a:lnTo>
                      <a:pt x="441541" y="27146"/>
                    </a:lnTo>
                    <a:lnTo>
                      <a:pt x="441541" y="27146"/>
                    </a:lnTo>
                    <a:lnTo>
                      <a:pt x="426396" y="26175"/>
                    </a:lnTo>
                    <a:lnTo>
                      <a:pt x="426396" y="26175"/>
                    </a:lnTo>
                    <a:lnTo>
                      <a:pt x="408394" y="25089"/>
                    </a:lnTo>
                    <a:lnTo>
                      <a:pt x="408394" y="25089"/>
                    </a:lnTo>
                    <a:lnTo>
                      <a:pt x="393250" y="24175"/>
                    </a:lnTo>
                    <a:lnTo>
                      <a:pt x="393250" y="24175"/>
                    </a:lnTo>
                    <a:lnTo>
                      <a:pt x="381077" y="23432"/>
                    </a:lnTo>
                    <a:lnTo>
                      <a:pt x="381077" y="23432"/>
                    </a:lnTo>
                    <a:lnTo>
                      <a:pt x="363017" y="22289"/>
                    </a:lnTo>
                    <a:lnTo>
                      <a:pt x="363017" y="22289"/>
                    </a:lnTo>
                    <a:lnTo>
                      <a:pt x="350844" y="21546"/>
                    </a:lnTo>
                    <a:lnTo>
                      <a:pt x="350844" y="21546"/>
                    </a:lnTo>
                    <a:lnTo>
                      <a:pt x="332785" y="20460"/>
                    </a:lnTo>
                    <a:lnTo>
                      <a:pt x="332785" y="20460"/>
                    </a:lnTo>
                    <a:lnTo>
                      <a:pt x="320612" y="19717"/>
                    </a:lnTo>
                    <a:lnTo>
                      <a:pt x="320612" y="19717"/>
                    </a:lnTo>
                    <a:lnTo>
                      <a:pt x="305467" y="18745"/>
                    </a:lnTo>
                    <a:lnTo>
                      <a:pt x="305467" y="18745"/>
                    </a:lnTo>
                    <a:lnTo>
                      <a:pt x="290379" y="17831"/>
                    </a:lnTo>
                    <a:lnTo>
                      <a:pt x="290379" y="17831"/>
                    </a:lnTo>
                    <a:lnTo>
                      <a:pt x="272320" y="16745"/>
                    </a:lnTo>
                    <a:lnTo>
                      <a:pt x="272320" y="16745"/>
                    </a:lnTo>
                    <a:lnTo>
                      <a:pt x="260147" y="15945"/>
                    </a:lnTo>
                    <a:lnTo>
                      <a:pt x="260147" y="15945"/>
                    </a:lnTo>
                    <a:lnTo>
                      <a:pt x="245002" y="15030"/>
                    </a:lnTo>
                    <a:lnTo>
                      <a:pt x="245002" y="15030"/>
                    </a:lnTo>
                    <a:lnTo>
                      <a:pt x="229857" y="14116"/>
                    </a:lnTo>
                    <a:lnTo>
                      <a:pt x="229857" y="14116"/>
                    </a:lnTo>
                    <a:lnTo>
                      <a:pt x="214770" y="13202"/>
                    </a:lnTo>
                    <a:lnTo>
                      <a:pt x="214770" y="13202"/>
                    </a:lnTo>
                    <a:lnTo>
                      <a:pt x="199625" y="12230"/>
                    </a:lnTo>
                    <a:lnTo>
                      <a:pt x="199625" y="12230"/>
                    </a:lnTo>
                    <a:lnTo>
                      <a:pt x="184538" y="11316"/>
                    </a:lnTo>
                    <a:lnTo>
                      <a:pt x="184538" y="11316"/>
                    </a:lnTo>
                    <a:lnTo>
                      <a:pt x="169393" y="10401"/>
                    </a:lnTo>
                    <a:lnTo>
                      <a:pt x="169393" y="10401"/>
                    </a:lnTo>
                    <a:lnTo>
                      <a:pt x="154305" y="9487"/>
                    </a:lnTo>
                    <a:lnTo>
                      <a:pt x="154305" y="9487"/>
                    </a:lnTo>
                    <a:lnTo>
                      <a:pt x="139160" y="8515"/>
                    </a:lnTo>
                    <a:lnTo>
                      <a:pt x="139160" y="8515"/>
                    </a:lnTo>
                    <a:lnTo>
                      <a:pt x="124073" y="7601"/>
                    </a:lnTo>
                    <a:lnTo>
                      <a:pt x="124073" y="7601"/>
                    </a:lnTo>
                    <a:lnTo>
                      <a:pt x="108928" y="6686"/>
                    </a:lnTo>
                    <a:lnTo>
                      <a:pt x="108928" y="6686"/>
                    </a:lnTo>
                    <a:lnTo>
                      <a:pt x="93841" y="5772"/>
                    </a:lnTo>
                    <a:lnTo>
                      <a:pt x="93841" y="5772"/>
                    </a:lnTo>
                    <a:lnTo>
                      <a:pt x="78696" y="4801"/>
                    </a:lnTo>
                    <a:lnTo>
                      <a:pt x="78696" y="4801"/>
                    </a:lnTo>
                    <a:lnTo>
                      <a:pt x="63608" y="3886"/>
                    </a:lnTo>
                    <a:lnTo>
                      <a:pt x="63608" y="3886"/>
                    </a:lnTo>
                    <a:lnTo>
                      <a:pt x="48463" y="2972"/>
                    </a:lnTo>
                    <a:lnTo>
                      <a:pt x="48463" y="2972"/>
                    </a:lnTo>
                    <a:lnTo>
                      <a:pt x="33376" y="2057"/>
                    </a:lnTo>
                    <a:lnTo>
                      <a:pt x="33376" y="2057"/>
                    </a:lnTo>
                    <a:lnTo>
                      <a:pt x="18231" y="1086"/>
                    </a:lnTo>
                    <a:lnTo>
                      <a:pt x="18231" y="1086"/>
                    </a:lnTo>
                    <a:lnTo>
                      <a:pt x="229" y="0"/>
                    </a:lnTo>
                    <a:lnTo>
                      <a:pt x="0" y="3715"/>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5" name="Google Shape;605;p66"/>
              <p:cNvSpPr/>
              <p:nvPr/>
            </p:nvSpPr>
            <p:spPr>
              <a:xfrm rot="-193996">
                <a:off x="6681940" y="5881070"/>
                <a:ext cx="1514817" cy="96811"/>
              </a:xfrm>
              <a:custGeom>
                <a:rect b="b" l="l" r="r" t="t"/>
                <a:pathLst>
                  <a:path extrusionOk="0" h="96811" w="1514817">
                    <a:moveTo>
                      <a:pt x="18002" y="4800"/>
                    </a:moveTo>
                    <a:lnTo>
                      <a:pt x="30232" y="5543"/>
                    </a:lnTo>
                    <a:lnTo>
                      <a:pt x="30232" y="5543"/>
                    </a:lnTo>
                    <a:lnTo>
                      <a:pt x="45320" y="6458"/>
                    </a:lnTo>
                    <a:lnTo>
                      <a:pt x="45320" y="6458"/>
                    </a:lnTo>
                    <a:lnTo>
                      <a:pt x="60465" y="7430"/>
                    </a:lnTo>
                    <a:lnTo>
                      <a:pt x="60465" y="7430"/>
                    </a:lnTo>
                    <a:lnTo>
                      <a:pt x="75552" y="8344"/>
                    </a:lnTo>
                    <a:lnTo>
                      <a:pt x="75552" y="8344"/>
                    </a:lnTo>
                    <a:lnTo>
                      <a:pt x="90697" y="9258"/>
                    </a:lnTo>
                    <a:lnTo>
                      <a:pt x="90697" y="9258"/>
                    </a:lnTo>
                    <a:lnTo>
                      <a:pt x="105785" y="10173"/>
                    </a:lnTo>
                    <a:lnTo>
                      <a:pt x="105785" y="10173"/>
                    </a:lnTo>
                    <a:lnTo>
                      <a:pt x="120929" y="11144"/>
                    </a:lnTo>
                    <a:lnTo>
                      <a:pt x="120929" y="11144"/>
                    </a:lnTo>
                    <a:lnTo>
                      <a:pt x="136017" y="12059"/>
                    </a:lnTo>
                    <a:lnTo>
                      <a:pt x="136017" y="12059"/>
                    </a:lnTo>
                    <a:lnTo>
                      <a:pt x="151162" y="12973"/>
                    </a:lnTo>
                    <a:lnTo>
                      <a:pt x="151162" y="12973"/>
                    </a:lnTo>
                    <a:lnTo>
                      <a:pt x="166249" y="13887"/>
                    </a:lnTo>
                    <a:lnTo>
                      <a:pt x="166249" y="13887"/>
                    </a:lnTo>
                    <a:lnTo>
                      <a:pt x="181394" y="14859"/>
                    </a:lnTo>
                    <a:lnTo>
                      <a:pt x="181394" y="14859"/>
                    </a:lnTo>
                    <a:lnTo>
                      <a:pt x="196482" y="15773"/>
                    </a:lnTo>
                    <a:lnTo>
                      <a:pt x="196482" y="15773"/>
                    </a:lnTo>
                    <a:lnTo>
                      <a:pt x="214541" y="16859"/>
                    </a:lnTo>
                    <a:lnTo>
                      <a:pt x="214541" y="16859"/>
                    </a:lnTo>
                    <a:lnTo>
                      <a:pt x="229629" y="17831"/>
                    </a:lnTo>
                    <a:lnTo>
                      <a:pt x="229629" y="17831"/>
                    </a:lnTo>
                    <a:lnTo>
                      <a:pt x="241859" y="18574"/>
                    </a:lnTo>
                    <a:lnTo>
                      <a:pt x="241859" y="18574"/>
                    </a:lnTo>
                    <a:lnTo>
                      <a:pt x="256947" y="19488"/>
                    </a:lnTo>
                    <a:lnTo>
                      <a:pt x="256947" y="19488"/>
                    </a:lnTo>
                    <a:lnTo>
                      <a:pt x="275006" y="20574"/>
                    </a:lnTo>
                    <a:lnTo>
                      <a:pt x="275006" y="20574"/>
                    </a:lnTo>
                    <a:lnTo>
                      <a:pt x="287179" y="21374"/>
                    </a:lnTo>
                    <a:lnTo>
                      <a:pt x="287179" y="21374"/>
                    </a:lnTo>
                    <a:lnTo>
                      <a:pt x="302324" y="22289"/>
                    </a:lnTo>
                    <a:lnTo>
                      <a:pt x="302324" y="22289"/>
                    </a:lnTo>
                    <a:lnTo>
                      <a:pt x="317468" y="23203"/>
                    </a:lnTo>
                    <a:lnTo>
                      <a:pt x="317468" y="23203"/>
                    </a:lnTo>
                    <a:lnTo>
                      <a:pt x="335471" y="24289"/>
                    </a:lnTo>
                    <a:lnTo>
                      <a:pt x="335471" y="24289"/>
                    </a:lnTo>
                    <a:lnTo>
                      <a:pt x="347644" y="25089"/>
                    </a:lnTo>
                    <a:lnTo>
                      <a:pt x="347644" y="25089"/>
                    </a:lnTo>
                    <a:lnTo>
                      <a:pt x="362788" y="26004"/>
                    </a:lnTo>
                    <a:lnTo>
                      <a:pt x="362788" y="26004"/>
                    </a:lnTo>
                    <a:lnTo>
                      <a:pt x="377933" y="26917"/>
                    </a:lnTo>
                    <a:lnTo>
                      <a:pt x="377933" y="26917"/>
                    </a:lnTo>
                    <a:lnTo>
                      <a:pt x="395935" y="28061"/>
                    </a:lnTo>
                    <a:lnTo>
                      <a:pt x="395935" y="28061"/>
                    </a:lnTo>
                    <a:lnTo>
                      <a:pt x="408166" y="28804"/>
                    </a:lnTo>
                    <a:lnTo>
                      <a:pt x="408166" y="28804"/>
                    </a:lnTo>
                    <a:lnTo>
                      <a:pt x="423253" y="29718"/>
                    </a:lnTo>
                    <a:lnTo>
                      <a:pt x="423253" y="29718"/>
                    </a:lnTo>
                    <a:lnTo>
                      <a:pt x="439426" y="30690"/>
                    </a:lnTo>
                    <a:lnTo>
                      <a:pt x="456400" y="31775"/>
                    </a:lnTo>
                    <a:lnTo>
                      <a:pt x="456400" y="31775"/>
                    </a:lnTo>
                    <a:lnTo>
                      <a:pt x="468630" y="32518"/>
                    </a:lnTo>
                    <a:lnTo>
                      <a:pt x="468630" y="32518"/>
                    </a:lnTo>
                    <a:lnTo>
                      <a:pt x="483718" y="33433"/>
                    </a:lnTo>
                    <a:lnTo>
                      <a:pt x="483718" y="33433"/>
                    </a:lnTo>
                    <a:lnTo>
                      <a:pt x="501777" y="34519"/>
                    </a:lnTo>
                    <a:lnTo>
                      <a:pt x="501777" y="34519"/>
                    </a:lnTo>
                    <a:lnTo>
                      <a:pt x="513950" y="35262"/>
                    </a:lnTo>
                    <a:lnTo>
                      <a:pt x="513950" y="35262"/>
                    </a:lnTo>
                    <a:lnTo>
                      <a:pt x="529094" y="36233"/>
                    </a:lnTo>
                    <a:lnTo>
                      <a:pt x="529094" y="36233"/>
                    </a:lnTo>
                    <a:lnTo>
                      <a:pt x="544182" y="37148"/>
                    </a:lnTo>
                    <a:lnTo>
                      <a:pt x="544182" y="37148"/>
                    </a:lnTo>
                    <a:lnTo>
                      <a:pt x="562242" y="38233"/>
                    </a:lnTo>
                    <a:lnTo>
                      <a:pt x="562242" y="38233"/>
                    </a:lnTo>
                    <a:lnTo>
                      <a:pt x="574415" y="39033"/>
                    </a:lnTo>
                    <a:lnTo>
                      <a:pt x="574415" y="39033"/>
                    </a:lnTo>
                    <a:lnTo>
                      <a:pt x="589560" y="39948"/>
                    </a:lnTo>
                    <a:lnTo>
                      <a:pt x="589560" y="39948"/>
                    </a:lnTo>
                    <a:lnTo>
                      <a:pt x="604647" y="40862"/>
                    </a:lnTo>
                    <a:lnTo>
                      <a:pt x="604647" y="40862"/>
                    </a:lnTo>
                    <a:lnTo>
                      <a:pt x="622706" y="41948"/>
                    </a:lnTo>
                    <a:lnTo>
                      <a:pt x="622706" y="41948"/>
                    </a:lnTo>
                    <a:lnTo>
                      <a:pt x="634879" y="42748"/>
                    </a:lnTo>
                    <a:lnTo>
                      <a:pt x="634879" y="42748"/>
                    </a:lnTo>
                    <a:lnTo>
                      <a:pt x="652939" y="43834"/>
                    </a:lnTo>
                    <a:lnTo>
                      <a:pt x="652939" y="43834"/>
                    </a:lnTo>
                    <a:lnTo>
                      <a:pt x="665112" y="44577"/>
                    </a:lnTo>
                    <a:lnTo>
                      <a:pt x="665112" y="44577"/>
                    </a:lnTo>
                    <a:lnTo>
                      <a:pt x="683171" y="45720"/>
                    </a:lnTo>
                    <a:lnTo>
                      <a:pt x="683171" y="45720"/>
                    </a:lnTo>
                    <a:lnTo>
                      <a:pt x="698259" y="46635"/>
                    </a:lnTo>
                    <a:lnTo>
                      <a:pt x="698259" y="46635"/>
                    </a:lnTo>
                    <a:lnTo>
                      <a:pt x="710489" y="47378"/>
                    </a:lnTo>
                    <a:lnTo>
                      <a:pt x="710489" y="47378"/>
                    </a:lnTo>
                    <a:lnTo>
                      <a:pt x="725576" y="48291"/>
                    </a:lnTo>
                    <a:lnTo>
                      <a:pt x="725576" y="48291"/>
                    </a:lnTo>
                    <a:lnTo>
                      <a:pt x="743636" y="49435"/>
                    </a:lnTo>
                    <a:lnTo>
                      <a:pt x="743636" y="49435"/>
                    </a:lnTo>
                    <a:lnTo>
                      <a:pt x="755809" y="50178"/>
                    </a:lnTo>
                    <a:lnTo>
                      <a:pt x="755809" y="50178"/>
                    </a:lnTo>
                    <a:lnTo>
                      <a:pt x="770954" y="51092"/>
                    </a:lnTo>
                    <a:lnTo>
                      <a:pt x="770954" y="51092"/>
                    </a:lnTo>
                    <a:lnTo>
                      <a:pt x="789013" y="52178"/>
                    </a:lnTo>
                    <a:lnTo>
                      <a:pt x="789013" y="52178"/>
                    </a:lnTo>
                    <a:lnTo>
                      <a:pt x="804100" y="53150"/>
                    </a:lnTo>
                    <a:lnTo>
                      <a:pt x="804100" y="53150"/>
                    </a:lnTo>
                    <a:lnTo>
                      <a:pt x="816273" y="53892"/>
                    </a:lnTo>
                    <a:lnTo>
                      <a:pt x="816273" y="53892"/>
                    </a:lnTo>
                    <a:lnTo>
                      <a:pt x="831418" y="54807"/>
                    </a:lnTo>
                    <a:lnTo>
                      <a:pt x="831418" y="54807"/>
                    </a:lnTo>
                    <a:lnTo>
                      <a:pt x="849478" y="55893"/>
                    </a:lnTo>
                    <a:lnTo>
                      <a:pt x="849478" y="55893"/>
                    </a:lnTo>
                    <a:lnTo>
                      <a:pt x="864565" y="56864"/>
                    </a:lnTo>
                    <a:lnTo>
                      <a:pt x="864565" y="56864"/>
                    </a:lnTo>
                    <a:lnTo>
                      <a:pt x="876738" y="57607"/>
                    </a:lnTo>
                    <a:lnTo>
                      <a:pt x="876738" y="57607"/>
                    </a:lnTo>
                    <a:lnTo>
                      <a:pt x="891883" y="58522"/>
                    </a:lnTo>
                    <a:lnTo>
                      <a:pt x="891883" y="58522"/>
                    </a:lnTo>
                    <a:lnTo>
                      <a:pt x="907027" y="59436"/>
                    </a:lnTo>
                    <a:lnTo>
                      <a:pt x="907027" y="59436"/>
                    </a:lnTo>
                    <a:lnTo>
                      <a:pt x="908857" y="59551"/>
                    </a:lnTo>
                    <a:lnTo>
                      <a:pt x="909942" y="59664"/>
                    </a:lnTo>
                    <a:lnTo>
                      <a:pt x="909942" y="59664"/>
                    </a:lnTo>
                    <a:lnTo>
                      <a:pt x="925030" y="60579"/>
                    </a:lnTo>
                    <a:lnTo>
                      <a:pt x="925030" y="60579"/>
                    </a:lnTo>
                    <a:lnTo>
                      <a:pt x="937260" y="61322"/>
                    </a:lnTo>
                    <a:lnTo>
                      <a:pt x="937260" y="61322"/>
                    </a:lnTo>
                    <a:lnTo>
                      <a:pt x="952348" y="62236"/>
                    </a:lnTo>
                    <a:lnTo>
                      <a:pt x="952348" y="62236"/>
                    </a:lnTo>
                    <a:lnTo>
                      <a:pt x="970407" y="63379"/>
                    </a:lnTo>
                    <a:lnTo>
                      <a:pt x="970407" y="63379"/>
                    </a:lnTo>
                    <a:lnTo>
                      <a:pt x="982580" y="64122"/>
                    </a:lnTo>
                    <a:lnTo>
                      <a:pt x="982580" y="64122"/>
                    </a:lnTo>
                    <a:lnTo>
                      <a:pt x="997724" y="65037"/>
                    </a:lnTo>
                    <a:lnTo>
                      <a:pt x="997724" y="65037"/>
                    </a:lnTo>
                    <a:lnTo>
                      <a:pt x="1012812" y="65951"/>
                    </a:lnTo>
                    <a:lnTo>
                      <a:pt x="1012812" y="65951"/>
                    </a:lnTo>
                    <a:lnTo>
                      <a:pt x="1030872" y="67094"/>
                    </a:lnTo>
                    <a:lnTo>
                      <a:pt x="1030872" y="67094"/>
                    </a:lnTo>
                    <a:lnTo>
                      <a:pt x="1043045" y="67837"/>
                    </a:lnTo>
                    <a:lnTo>
                      <a:pt x="1043045" y="67837"/>
                    </a:lnTo>
                    <a:lnTo>
                      <a:pt x="1058190" y="68752"/>
                    </a:lnTo>
                    <a:lnTo>
                      <a:pt x="1058190" y="68752"/>
                    </a:lnTo>
                    <a:lnTo>
                      <a:pt x="1074363" y="69723"/>
                    </a:lnTo>
                    <a:lnTo>
                      <a:pt x="1091336" y="70809"/>
                    </a:lnTo>
                    <a:lnTo>
                      <a:pt x="1091336" y="70809"/>
                    </a:lnTo>
                    <a:lnTo>
                      <a:pt x="1103509" y="71552"/>
                    </a:lnTo>
                    <a:lnTo>
                      <a:pt x="1103509" y="71552"/>
                    </a:lnTo>
                    <a:lnTo>
                      <a:pt x="1119683" y="72523"/>
                    </a:lnTo>
                    <a:lnTo>
                      <a:pt x="1136656" y="73552"/>
                    </a:lnTo>
                    <a:lnTo>
                      <a:pt x="1136656" y="73552"/>
                    </a:lnTo>
                    <a:lnTo>
                      <a:pt x="1151801" y="74524"/>
                    </a:lnTo>
                    <a:lnTo>
                      <a:pt x="1151801" y="74524"/>
                    </a:lnTo>
                    <a:lnTo>
                      <a:pt x="1163974" y="75267"/>
                    </a:lnTo>
                    <a:lnTo>
                      <a:pt x="1163974" y="75267"/>
                    </a:lnTo>
                    <a:lnTo>
                      <a:pt x="1179119" y="76181"/>
                    </a:lnTo>
                    <a:lnTo>
                      <a:pt x="1179119" y="76181"/>
                    </a:lnTo>
                    <a:lnTo>
                      <a:pt x="1194206" y="77095"/>
                    </a:lnTo>
                    <a:lnTo>
                      <a:pt x="1194206" y="77095"/>
                    </a:lnTo>
                    <a:lnTo>
                      <a:pt x="1212266" y="78238"/>
                    </a:lnTo>
                    <a:lnTo>
                      <a:pt x="1212266" y="78238"/>
                    </a:lnTo>
                    <a:lnTo>
                      <a:pt x="1224439" y="78981"/>
                    </a:lnTo>
                    <a:lnTo>
                      <a:pt x="1224439" y="78981"/>
                    </a:lnTo>
                    <a:lnTo>
                      <a:pt x="1239584" y="79896"/>
                    </a:lnTo>
                    <a:lnTo>
                      <a:pt x="1239584" y="79896"/>
                    </a:lnTo>
                    <a:lnTo>
                      <a:pt x="1254671" y="80810"/>
                    </a:lnTo>
                    <a:lnTo>
                      <a:pt x="1254671" y="80810"/>
                    </a:lnTo>
                    <a:lnTo>
                      <a:pt x="1272730" y="81953"/>
                    </a:lnTo>
                    <a:lnTo>
                      <a:pt x="1272730" y="81953"/>
                    </a:lnTo>
                    <a:lnTo>
                      <a:pt x="1284903" y="82696"/>
                    </a:lnTo>
                    <a:lnTo>
                      <a:pt x="1284903" y="82696"/>
                    </a:lnTo>
                    <a:lnTo>
                      <a:pt x="1300048" y="83610"/>
                    </a:lnTo>
                    <a:lnTo>
                      <a:pt x="1300048" y="83610"/>
                    </a:lnTo>
                    <a:lnTo>
                      <a:pt x="1315136" y="84582"/>
                    </a:lnTo>
                    <a:lnTo>
                      <a:pt x="1315136" y="84582"/>
                    </a:lnTo>
                    <a:lnTo>
                      <a:pt x="1333195" y="85668"/>
                    </a:lnTo>
                    <a:lnTo>
                      <a:pt x="1333195" y="85668"/>
                    </a:lnTo>
                    <a:lnTo>
                      <a:pt x="1345368" y="86411"/>
                    </a:lnTo>
                    <a:lnTo>
                      <a:pt x="1345368" y="86411"/>
                    </a:lnTo>
                    <a:lnTo>
                      <a:pt x="1360513" y="87325"/>
                    </a:lnTo>
                    <a:lnTo>
                      <a:pt x="1360513" y="87325"/>
                    </a:lnTo>
                    <a:lnTo>
                      <a:pt x="1375657" y="88296"/>
                    </a:lnTo>
                    <a:lnTo>
                      <a:pt x="1375657" y="88296"/>
                    </a:lnTo>
                    <a:lnTo>
                      <a:pt x="1393660" y="89383"/>
                    </a:lnTo>
                    <a:lnTo>
                      <a:pt x="1393660" y="89383"/>
                    </a:lnTo>
                    <a:lnTo>
                      <a:pt x="1405890" y="90126"/>
                    </a:lnTo>
                    <a:lnTo>
                      <a:pt x="1405890" y="90126"/>
                    </a:lnTo>
                    <a:lnTo>
                      <a:pt x="1423892" y="91268"/>
                    </a:lnTo>
                    <a:lnTo>
                      <a:pt x="1423892" y="91268"/>
                    </a:lnTo>
                    <a:lnTo>
                      <a:pt x="1439037" y="92183"/>
                    </a:lnTo>
                    <a:lnTo>
                      <a:pt x="1439037" y="92183"/>
                    </a:lnTo>
                    <a:lnTo>
                      <a:pt x="1451210" y="92926"/>
                    </a:lnTo>
                    <a:lnTo>
                      <a:pt x="1451210" y="92926"/>
                    </a:lnTo>
                    <a:lnTo>
                      <a:pt x="1466355" y="93841"/>
                    </a:lnTo>
                    <a:lnTo>
                      <a:pt x="1466355" y="93841"/>
                    </a:lnTo>
                    <a:lnTo>
                      <a:pt x="1484357" y="94983"/>
                    </a:lnTo>
                    <a:lnTo>
                      <a:pt x="1484357" y="94983"/>
                    </a:lnTo>
                    <a:lnTo>
                      <a:pt x="1499502" y="95898"/>
                    </a:lnTo>
                    <a:lnTo>
                      <a:pt x="1499502" y="95898"/>
                    </a:lnTo>
                    <a:lnTo>
                      <a:pt x="1514589" y="96812"/>
                    </a:lnTo>
                    <a:lnTo>
                      <a:pt x="1514818" y="93098"/>
                    </a:lnTo>
                    <a:lnTo>
                      <a:pt x="1499731" y="92183"/>
                    </a:lnTo>
                    <a:lnTo>
                      <a:pt x="1499731" y="92183"/>
                    </a:lnTo>
                    <a:lnTo>
                      <a:pt x="1484586" y="91268"/>
                    </a:lnTo>
                    <a:lnTo>
                      <a:pt x="1484586" y="91268"/>
                    </a:lnTo>
                    <a:lnTo>
                      <a:pt x="1469498" y="90297"/>
                    </a:lnTo>
                    <a:lnTo>
                      <a:pt x="1469498" y="90297"/>
                    </a:lnTo>
                    <a:lnTo>
                      <a:pt x="1454353" y="89383"/>
                    </a:lnTo>
                    <a:lnTo>
                      <a:pt x="1454353" y="89383"/>
                    </a:lnTo>
                    <a:lnTo>
                      <a:pt x="1439265" y="88468"/>
                    </a:lnTo>
                    <a:lnTo>
                      <a:pt x="1439265" y="88468"/>
                    </a:lnTo>
                    <a:lnTo>
                      <a:pt x="1424121" y="87553"/>
                    </a:lnTo>
                    <a:lnTo>
                      <a:pt x="1424121" y="87553"/>
                    </a:lnTo>
                    <a:lnTo>
                      <a:pt x="1409034" y="86582"/>
                    </a:lnTo>
                    <a:lnTo>
                      <a:pt x="1409034" y="86582"/>
                    </a:lnTo>
                    <a:lnTo>
                      <a:pt x="1390974" y="85496"/>
                    </a:lnTo>
                    <a:lnTo>
                      <a:pt x="1390974" y="85496"/>
                    </a:lnTo>
                    <a:lnTo>
                      <a:pt x="1378801" y="84753"/>
                    </a:lnTo>
                    <a:lnTo>
                      <a:pt x="1378801" y="84753"/>
                    </a:lnTo>
                    <a:lnTo>
                      <a:pt x="1363656" y="83839"/>
                    </a:lnTo>
                    <a:lnTo>
                      <a:pt x="1363656" y="83839"/>
                    </a:lnTo>
                    <a:lnTo>
                      <a:pt x="1348511" y="82868"/>
                    </a:lnTo>
                    <a:lnTo>
                      <a:pt x="1348511" y="82868"/>
                    </a:lnTo>
                    <a:lnTo>
                      <a:pt x="1330509" y="81781"/>
                    </a:lnTo>
                    <a:lnTo>
                      <a:pt x="1330509" y="81781"/>
                    </a:lnTo>
                    <a:lnTo>
                      <a:pt x="1318337" y="81038"/>
                    </a:lnTo>
                    <a:lnTo>
                      <a:pt x="1318337" y="81038"/>
                    </a:lnTo>
                    <a:lnTo>
                      <a:pt x="1303192" y="80124"/>
                    </a:lnTo>
                    <a:lnTo>
                      <a:pt x="1303192" y="80124"/>
                    </a:lnTo>
                    <a:lnTo>
                      <a:pt x="1288047" y="79153"/>
                    </a:lnTo>
                    <a:lnTo>
                      <a:pt x="1288047" y="79153"/>
                    </a:lnTo>
                    <a:lnTo>
                      <a:pt x="1272959" y="78238"/>
                    </a:lnTo>
                    <a:lnTo>
                      <a:pt x="1272959" y="78238"/>
                    </a:lnTo>
                    <a:lnTo>
                      <a:pt x="1257814" y="77324"/>
                    </a:lnTo>
                    <a:lnTo>
                      <a:pt x="1257814" y="77324"/>
                    </a:lnTo>
                    <a:lnTo>
                      <a:pt x="1242727" y="76410"/>
                    </a:lnTo>
                    <a:lnTo>
                      <a:pt x="1242727" y="76410"/>
                    </a:lnTo>
                    <a:lnTo>
                      <a:pt x="1227582" y="75438"/>
                    </a:lnTo>
                    <a:lnTo>
                      <a:pt x="1227582" y="75438"/>
                    </a:lnTo>
                    <a:lnTo>
                      <a:pt x="1212495" y="74524"/>
                    </a:lnTo>
                    <a:lnTo>
                      <a:pt x="1212495" y="74524"/>
                    </a:lnTo>
                    <a:lnTo>
                      <a:pt x="1197350" y="73609"/>
                    </a:lnTo>
                    <a:lnTo>
                      <a:pt x="1197350" y="73609"/>
                    </a:lnTo>
                    <a:lnTo>
                      <a:pt x="1179347" y="72466"/>
                    </a:lnTo>
                    <a:lnTo>
                      <a:pt x="1179347" y="72466"/>
                    </a:lnTo>
                    <a:lnTo>
                      <a:pt x="1167117" y="71724"/>
                    </a:lnTo>
                    <a:lnTo>
                      <a:pt x="1167117" y="71724"/>
                    </a:lnTo>
                    <a:lnTo>
                      <a:pt x="1152030" y="70809"/>
                    </a:lnTo>
                    <a:lnTo>
                      <a:pt x="1152030" y="70809"/>
                    </a:lnTo>
                    <a:lnTo>
                      <a:pt x="1133971" y="69723"/>
                    </a:lnTo>
                    <a:lnTo>
                      <a:pt x="1133971" y="69723"/>
                    </a:lnTo>
                    <a:lnTo>
                      <a:pt x="1121798" y="68923"/>
                    </a:lnTo>
                    <a:lnTo>
                      <a:pt x="1121798" y="68923"/>
                    </a:lnTo>
                    <a:lnTo>
                      <a:pt x="1106653" y="68009"/>
                    </a:lnTo>
                    <a:lnTo>
                      <a:pt x="1106653" y="68009"/>
                    </a:lnTo>
                    <a:lnTo>
                      <a:pt x="1091565" y="67094"/>
                    </a:lnTo>
                    <a:lnTo>
                      <a:pt x="1091565" y="67094"/>
                    </a:lnTo>
                    <a:lnTo>
                      <a:pt x="1076420" y="66179"/>
                    </a:lnTo>
                    <a:lnTo>
                      <a:pt x="1076420" y="66179"/>
                    </a:lnTo>
                    <a:lnTo>
                      <a:pt x="1061332" y="65208"/>
                    </a:lnTo>
                    <a:lnTo>
                      <a:pt x="1061332" y="65208"/>
                    </a:lnTo>
                    <a:lnTo>
                      <a:pt x="1046188" y="64294"/>
                    </a:lnTo>
                    <a:lnTo>
                      <a:pt x="1046188" y="64294"/>
                    </a:lnTo>
                    <a:lnTo>
                      <a:pt x="1031101" y="63379"/>
                    </a:lnTo>
                    <a:lnTo>
                      <a:pt x="1031101" y="63379"/>
                    </a:lnTo>
                    <a:lnTo>
                      <a:pt x="1015956" y="62465"/>
                    </a:lnTo>
                    <a:lnTo>
                      <a:pt x="1015956" y="62465"/>
                    </a:lnTo>
                    <a:lnTo>
                      <a:pt x="1000868" y="61493"/>
                    </a:lnTo>
                    <a:lnTo>
                      <a:pt x="1000868" y="61493"/>
                    </a:lnTo>
                    <a:lnTo>
                      <a:pt x="985723" y="60579"/>
                    </a:lnTo>
                    <a:lnTo>
                      <a:pt x="985723" y="60579"/>
                    </a:lnTo>
                    <a:lnTo>
                      <a:pt x="970635" y="59664"/>
                    </a:lnTo>
                    <a:lnTo>
                      <a:pt x="970635" y="59664"/>
                    </a:lnTo>
                    <a:lnTo>
                      <a:pt x="955491" y="58693"/>
                    </a:lnTo>
                    <a:lnTo>
                      <a:pt x="955491" y="58693"/>
                    </a:lnTo>
                    <a:lnTo>
                      <a:pt x="940404" y="57779"/>
                    </a:lnTo>
                    <a:lnTo>
                      <a:pt x="940404" y="57779"/>
                    </a:lnTo>
                    <a:lnTo>
                      <a:pt x="925259" y="56864"/>
                    </a:lnTo>
                    <a:lnTo>
                      <a:pt x="925259" y="56864"/>
                    </a:lnTo>
                    <a:lnTo>
                      <a:pt x="910171" y="55950"/>
                    </a:lnTo>
                    <a:lnTo>
                      <a:pt x="910171" y="55950"/>
                    </a:lnTo>
                    <a:lnTo>
                      <a:pt x="895026" y="54978"/>
                    </a:lnTo>
                    <a:lnTo>
                      <a:pt x="895026" y="54978"/>
                    </a:lnTo>
                    <a:lnTo>
                      <a:pt x="879938" y="54064"/>
                    </a:lnTo>
                    <a:lnTo>
                      <a:pt x="879938" y="54064"/>
                    </a:lnTo>
                    <a:lnTo>
                      <a:pt x="864794" y="53150"/>
                    </a:lnTo>
                    <a:lnTo>
                      <a:pt x="864794" y="53150"/>
                    </a:lnTo>
                    <a:lnTo>
                      <a:pt x="849707" y="52235"/>
                    </a:lnTo>
                    <a:lnTo>
                      <a:pt x="849707" y="52235"/>
                    </a:lnTo>
                    <a:lnTo>
                      <a:pt x="834562" y="51263"/>
                    </a:lnTo>
                    <a:lnTo>
                      <a:pt x="834562" y="51263"/>
                    </a:lnTo>
                    <a:lnTo>
                      <a:pt x="819474" y="50349"/>
                    </a:lnTo>
                    <a:lnTo>
                      <a:pt x="819474" y="50349"/>
                    </a:lnTo>
                    <a:lnTo>
                      <a:pt x="804329" y="49435"/>
                    </a:lnTo>
                    <a:lnTo>
                      <a:pt x="804329" y="49435"/>
                    </a:lnTo>
                    <a:lnTo>
                      <a:pt x="789241" y="48520"/>
                    </a:lnTo>
                    <a:lnTo>
                      <a:pt x="789241" y="48520"/>
                    </a:lnTo>
                    <a:lnTo>
                      <a:pt x="774097" y="47548"/>
                    </a:lnTo>
                    <a:lnTo>
                      <a:pt x="774097" y="47548"/>
                    </a:lnTo>
                    <a:lnTo>
                      <a:pt x="756038" y="46463"/>
                    </a:lnTo>
                    <a:lnTo>
                      <a:pt x="756038" y="46463"/>
                    </a:lnTo>
                    <a:lnTo>
                      <a:pt x="743865" y="45720"/>
                    </a:lnTo>
                    <a:lnTo>
                      <a:pt x="743865" y="45720"/>
                    </a:lnTo>
                    <a:lnTo>
                      <a:pt x="728720" y="44805"/>
                    </a:lnTo>
                    <a:lnTo>
                      <a:pt x="728720" y="44805"/>
                    </a:lnTo>
                    <a:lnTo>
                      <a:pt x="710717" y="43663"/>
                    </a:lnTo>
                    <a:lnTo>
                      <a:pt x="710717" y="43663"/>
                    </a:lnTo>
                    <a:lnTo>
                      <a:pt x="698487" y="42920"/>
                    </a:lnTo>
                    <a:lnTo>
                      <a:pt x="698487" y="42920"/>
                    </a:lnTo>
                    <a:lnTo>
                      <a:pt x="683399" y="42005"/>
                    </a:lnTo>
                    <a:lnTo>
                      <a:pt x="683399" y="42005"/>
                    </a:lnTo>
                    <a:lnTo>
                      <a:pt x="668255" y="41033"/>
                    </a:lnTo>
                    <a:lnTo>
                      <a:pt x="668255" y="41033"/>
                    </a:lnTo>
                    <a:lnTo>
                      <a:pt x="653168" y="40119"/>
                    </a:lnTo>
                    <a:lnTo>
                      <a:pt x="653168" y="40119"/>
                    </a:lnTo>
                    <a:lnTo>
                      <a:pt x="638023" y="39205"/>
                    </a:lnTo>
                    <a:lnTo>
                      <a:pt x="638023" y="39205"/>
                    </a:lnTo>
                    <a:lnTo>
                      <a:pt x="622935" y="38290"/>
                    </a:lnTo>
                    <a:lnTo>
                      <a:pt x="622935" y="38290"/>
                    </a:lnTo>
                    <a:lnTo>
                      <a:pt x="607790" y="37319"/>
                    </a:lnTo>
                    <a:lnTo>
                      <a:pt x="607790" y="37319"/>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89"/>
                    </a:lnTo>
                    <a:lnTo>
                      <a:pt x="486861" y="29889"/>
                    </a:lnTo>
                    <a:lnTo>
                      <a:pt x="471774" y="28975"/>
                    </a:lnTo>
                    <a:lnTo>
                      <a:pt x="471774" y="28975"/>
                    </a:lnTo>
                    <a:lnTo>
                      <a:pt x="456629" y="28061"/>
                    </a:lnTo>
                    <a:lnTo>
                      <a:pt x="456629" y="28061"/>
                    </a:lnTo>
                    <a:lnTo>
                      <a:pt x="441541" y="27146"/>
                    </a:lnTo>
                    <a:lnTo>
                      <a:pt x="441541" y="27146"/>
                    </a:lnTo>
                    <a:lnTo>
                      <a:pt x="426396" y="26174"/>
                    </a:lnTo>
                    <a:lnTo>
                      <a:pt x="426396" y="26174"/>
                    </a:lnTo>
                    <a:lnTo>
                      <a:pt x="411308" y="25261"/>
                    </a:lnTo>
                    <a:lnTo>
                      <a:pt x="411308" y="25261"/>
                    </a:lnTo>
                    <a:lnTo>
                      <a:pt x="396164" y="24346"/>
                    </a:lnTo>
                    <a:lnTo>
                      <a:pt x="396164" y="24346"/>
                    </a:lnTo>
                    <a:lnTo>
                      <a:pt x="381077" y="23374"/>
                    </a:lnTo>
                    <a:lnTo>
                      <a:pt x="381077" y="23374"/>
                    </a:lnTo>
                    <a:lnTo>
                      <a:pt x="365932" y="22460"/>
                    </a:lnTo>
                    <a:lnTo>
                      <a:pt x="365932" y="22460"/>
                    </a:lnTo>
                    <a:lnTo>
                      <a:pt x="350844" y="21546"/>
                    </a:lnTo>
                    <a:lnTo>
                      <a:pt x="350844" y="21546"/>
                    </a:lnTo>
                    <a:lnTo>
                      <a:pt x="335699" y="20631"/>
                    </a:lnTo>
                    <a:lnTo>
                      <a:pt x="335699" y="20631"/>
                    </a:lnTo>
                    <a:lnTo>
                      <a:pt x="320611" y="19659"/>
                    </a:lnTo>
                    <a:lnTo>
                      <a:pt x="320611" y="19659"/>
                    </a:lnTo>
                    <a:lnTo>
                      <a:pt x="305467" y="18745"/>
                    </a:lnTo>
                    <a:lnTo>
                      <a:pt x="305467" y="18745"/>
                    </a:lnTo>
                    <a:lnTo>
                      <a:pt x="287407" y="17659"/>
                    </a:lnTo>
                    <a:lnTo>
                      <a:pt x="287407" y="17659"/>
                    </a:lnTo>
                    <a:lnTo>
                      <a:pt x="275234" y="16916"/>
                    </a:lnTo>
                    <a:lnTo>
                      <a:pt x="275234" y="16916"/>
                    </a:lnTo>
                    <a:lnTo>
                      <a:pt x="260147" y="15945"/>
                    </a:lnTo>
                    <a:lnTo>
                      <a:pt x="260147" y="15945"/>
                    </a:lnTo>
                    <a:lnTo>
                      <a:pt x="242087" y="14859"/>
                    </a:lnTo>
                    <a:lnTo>
                      <a:pt x="242087" y="14859"/>
                    </a:lnTo>
                    <a:lnTo>
                      <a:pt x="229857" y="14116"/>
                    </a:lnTo>
                    <a:lnTo>
                      <a:pt x="229857" y="14116"/>
                    </a:lnTo>
                    <a:lnTo>
                      <a:pt x="214770" y="13201"/>
                    </a:lnTo>
                    <a:lnTo>
                      <a:pt x="214770" y="13201"/>
                    </a:lnTo>
                    <a:lnTo>
                      <a:pt x="199625" y="12230"/>
                    </a:lnTo>
                    <a:lnTo>
                      <a:pt x="199625" y="12230"/>
                    </a:lnTo>
                    <a:lnTo>
                      <a:pt x="184537" y="11316"/>
                    </a:lnTo>
                    <a:lnTo>
                      <a:pt x="184537" y="11316"/>
                    </a:lnTo>
                    <a:lnTo>
                      <a:pt x="169393" y="10401"/>
                    </a:lnTo>
                    <a:lnTo>
                      <a:pt x="169393" y="10401"/>
                    </a:lnTo>
                    <a:lnTo>
                      <a:pt x="154305" y="9430"/>
                    </a:lnTo>
                    <a:lnTo>
                      <a:pt x="154305" y="9430"/>
                    </a:lnTo>
                    <a:lnTo>
                      <a:pt x="139160" y="8515"/>
                    </a:lnTo>
                    <a:lnTo>
                      <a:pt x="139160" y="8515"/>
                    </a:lnTo>
                    <a:lnTo>
                      <a:pt x="124073" y="7601"/>
                    </a:lnTo>
                    <a:lnTo>
                      <a:pt x="124073" y="7601"/>
                    </a:lnTo>
                    <a:lnTo>
                      <a:pt x="108928" y="6687"/>
                    </a:lnTo>
                    <a:lnTo>
                      <a:pt x="108928" y="6687"/>
                    </a:lnTo>
                    <a:lnTo>
                      <a:pt x="93840" y="5715"/>
                    </a:lnTo>
                    <a:lnTo>
                      <a:pt x="93840" y="5715"/>
                    </a:lnTo>
                    <a:lnTo>
                      <a:pt x="75781" y="4629"/>
                    </a:lnTo>
                    <a:lnTo>
                      <a:pt x="75781" y="4629"/>
                    </a:lnTo>
                    <a:lnTo>
                      <a:pt x="63608" y="3886"/>
                    </a:lnTo>
                    <a:lnTo>
                      <a:pt x="63608" y="3886"/>
                    </a:lnTo>
                    <a:lnTo>
                      <a:pt x="48463" y="2972"/>
                    </a:lnTo>
                    <a:lnTo>
                      <a:pt x="48463" y="2972"/>
                    </a:lnTo>
                    <a:lnTo>
                      <a:pt x="33375" y="2000"/>
                    </a:lnTo>
                    <a:lnTo>
                      <a:pt x="33375" y="2000"/>
                    </a:lnTo>
                    <a:lnTo>
                      <a:pt x="18231" y="1086"/>
                    </a:lnTo>
                    <a:lnTo>
                      <a:pt x="18231" y="1086"/>
                    </a:lnTo>
                    <a:lnTo>
                      <a:pt x="228" y="0"/>
                    </a:lnTo>
                    <a:lnTo>
                      <a:pt x="0" y="3715"/>
                    </a:lnTo>
                    <a:lnTo>
                      <a:pt x="18002" y="4800"/>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 name="Google Shape;606;p66"/>
              <p:cNvSpPr/>
              <p:nvPr/>
            </p:nvSpPr>
            <p:spPr>
              <a:xfrm rot="-196847">
                <a:off x="6701644" y="6022254"/>
                <a:ext cx="1514817" cy="96812"/>
              </a:xfrm>
              <a:custGeom>
                <a:rect b="b" l="l" r="r" t="t"/>
                <a:pathLst>
                  <a:path extrusionOk="0" h="96812" w="1514817">
                    <a:moveTo>
                      <a:pt x="15087" y="4629"/>
                    </a:moveTo>
                    <a:lnTo>
                      <a:pt x="30232" y="5543"/>
                    </a:lnTo>
                    <a:lnTo>
                      <a:pt x="30232" y="5543"/>
                    </a:lnTo>
                    <a:lnTo>
                      <a:pt x="45320" y="6458"/>
                    </a:lnTo>
                    <a:lnTo>
                      <a:pt x="45320" y="6458"/>
                    </a:lnTo>
                    <a:lnTo>
                      <a:pt x="60464" y="7373"/>
                    </a:lnTo>
                    <a:lnTo>
                      <a:pt x="60464" y="7373"/>
                    </a:lnTo>
                    <a:lnTo>
                      <a:pt x="75552" y="8344"/>
                    </a:lnTo>
                    <a:lnTo>
                      <a:pt x="75552" y="8344"/>
                    </a:lnTo>
                    <a:lnTo>
                      <a:pt x="90697" y="9258"/>
                    </a:lnTo>
                    <a:lnTo>
                      <a:pt x="90697" y="9258"/>
                    </a:lnTo>
                    <a:lnTo>
                      <a:pt x="108699" y="10344"/>
                    </a:lnTo>
                    <a:lnTo>
                      <a:pt x="108699" y="10344"/>
                    </a:lnTo>
                    <a:lnTo>
                      <a:pt x="120929" y="11087"/>
                    </a:lnTo>
                    <a:lnTo>
                      <a:pt x="120929" y="11087"/>
                    </a:lnTo>
                    <a:lnTo>
                      <a:pt x="136017" y="12059"/>
                    </a:lnTo>
                    <a:lnTo>
                      <a:pt x="136017" y="12059"/>
                    </a:lnTo>
                    <a:lnTo>
                      <a:pt x="151161" y="12973"/>
                    </a:lnTo>
                    <a:lnTo>
                      <a:pt x="151161" y="12973"/>
                    </a:lnTo>
                    <a:lnTo>
                      <a:pt x="166249" y="13888"/>
                    </a:lnTo>
                    <a:lnTo>
                      <a:pt x="166249" y="13888"/>
                    </a:lnTo>
                    <a:lnTo>
                      <a:pt x="181394" y="14859"/>
                    </a:lnTo>
                    <a:lnTo>
                      <a:pt x="181394" y="14859"/>
                    </a:lnTo>
                    <a:lnTo>
                      <a:pt x="196481" y="15773"/>
                    </a:lnTo>
                    <a:lnTo>
                      <a:pt x="196481" y="15773"/>
                    </a:lnTo>
                    <a:lnTo>
                      <a:pt x="211626" y="16688"/>
                    </a:lnTo>
                    <a:lnTo>
                      <a:pt x="211626" y="16688"/>
                    </a:lnTo>
                    <a:lnTo>
                      <a:pt x="226714" y="17603"/>
                    </a:lnTo>
                    <a:lnTo>
                      <a:pt x="226714" y="17603"/>
                    </a:lnTo>
                    <a:lnTo>
                      <a:pt x="241859" y="18574"/>
                    </a:lnTo>
                    <a:lnTo>
                      <a:pt x="241859" y="18574"/>
                    </a:lnTo>
                    <a:lnTo>
                      <a:pt x="256946" y="19488"/>
                    </a:lnTo>
                    <a:lnTo>
                      <a:pt x="256946" y="19488"/>
                    </a:lnTo>
                    <a:lnTo>
                      <a:pt x="272091" y="20403"/>
                    </a:lnTo>
                    <a:lnTo>
                      <a:pt x="272091" y="20403"/>
                    </a:lnTo>
                    <a:lnTo>
                      <a:pt x="287179" y="21317"/>
                    </a:lnTo>
                    <a:lnTo>
                      <a:pt x="287179" y="21317"/>
                    </a:lnTo>
                    <a:lnTo>
                      <a:pt x="302323" y="22289"/>
                    </a:lnTo>
                    <a:lnTo>
                      <a:pt x="302323" y="22289"/>
                    </a:lnTo>
                    <a:lnTo>
                      <a:pt x="320383" y="23375"/>
                    </a:lnTo>
                    <a:lnTo>
                      <a:pt x="320383" y="23375"/>
                    </a:lnTo>
                    <a:lnTo>
                      <a:pt x="332556" y="24117"/>
                    </a:lnTo>
                    <a:lnTo>
                      <a:pt x="332556" y="24117"/>
                    </a:lnTo>
                    <a:lnTo>
                      <a:pt x="347643" y="25032"/>
                    </a:lnTo>
                    <a:lnTo>
                      <a:pt x="347643" y="25032"/>
                    </a:lnTo>
                    <a:lnTo>
                      <a:pt x="365703" y="26175"/>
                    </a:lnTo>
                    <a:lnTo>
                      <a:pt x="365703" y="26175"/>
                    </a:lnTo>
                    <a:lnTo>
                      <a:pt x="377933" y="26918"/>
                    </a:lnTo>
                    <a:lnTo>
                      <a:pt x="377933" y="26918"/>
                    </a:lnTo>
                    <a:lnTo>
                      <a:pt x="393021" y="27832"/>
                    </a:lnTo>
                    <a:lnTo>
                      <a:pt x="393021" y="27832"/>
                    </a:lnTo>
                    <a:lnTo>
                      <a:pt x="408165" y="28804"/>
                    </a:lnTo>
                    <a:lnTo>
                      <a:pt x="408165" y="28804"/>
                    </a:lnTo>
                    <a:lnTo>
                      <a:pt x="423253" y="29718"/>
                    </a:lnTo>
                    <a:lnTo>
                      <a:pt x="423253" y="29718"/>
                    </a:lnTo>
                    <a:lnTo>
                      <a:pt x="438397" y="30632"/>
                    </a:lnTo>
                    <a:lnTo>
                      <a:pt x="438397" y="30632"/>
                    </a:lnTo>
                    <a:lnTo>
                      <a:pt x="453485" y="31547"/>
                    </a:lnTo>
                    <a:lnTo>
                      <a:pt x="453485" y="31547"/>
                    </a:lnTo>
                    <a:lnTo>
                      <a:pt x="468630" y="32519"/>
                    </a:lnTo>
                    <a:lnTo>
                      <a:pt x="468630" y="32519"/>
                    </a:lnTo>
                    <a:lnTo>
                      <a:pt x="483718" y="33433"/>
                    </a:lnTo>
                    <a:lnTo>
                      <a:pt x="483718" y="33433"/>
                    </a:lnTo>
                    <a:lnTo>
                      <a:pt x="498862" y="34347"/>
                    </a:lnTo>
                    <a:lnTo>
                      <a:pt x="498862" y="34347"/>
                    </a:lnTo>
                    <a:lnTo>
                      <a:pt x="513950" y="35262"/>
                    </a:lnTo>
                    <a:lnTo>
                      <a:pt x="513950" y="35262"/>
                    </a:lnTo>
                    <a:lnTo>
                      <a:pt x="529094" y="36234"/>
                    </a:lnTo>
                    <a:lnTo>
                      <a:pt x="529094" y="36234"/>
                    </a:lnTo>
                    <a:lnTo>
                      <a:pt x="544182" y="37148"/>
                    </a:lnTo>
                    <a:lnTo>
                      <a:pt x="544182" y="37148"/>
                    </a:lnTo>
                    <a:lnTo>
                      <a:pt x="559327" y="38062"/>
                    </a:lnTo>
                    <a:lnTo>
                      <a:pt x="559327" y="38062"/>
                    </a:lnTo>
                    <a:lnTo>
                      <a:pt x="577329" y="39205"/>
                    </a:lnTo>
                    <a:lnTo>
                      <a:pt x="577329" y="39205"/>
                    </a:lnTo>
                    <a:lnTo>
                      <a:pt x="589559" y="39948"/>
                    </a:lnTo>
                    <a:lnTo>
                      <a:pt x="589559" y="39948"/>
                    </a:lnTo>
                    <a:lnTo>
                      <a:pt x="604647" y="40862"/>
                    </a:lnTo>
                    <a:lnTo>
                      <a:pt x="604647" y="40862"/>
                    </a:lnTo>
                    <a:lnTo>
                      <a:pt x="619792" y="41777"/>
                    </a:lnTo>
                    <a:lnTo>
                      <a:pt x="619792" y="41777"/>
                    </a:lnTo>
                    <a:lnTo>
                      <a:pt x="634879" y="42691"/>
                    </a:lnTo>
                    <a:lnTo>
                      <a:pt x="634879" y="42691"/>
                    </a:lnTo>
                    <a:lnTo>
                      <a:pt x="650024" y="43663"/>
                    </a:lnTo>
                    <a:lnTo>
                      <a:pt x="650024" y="43663"/>
                    </a:lnTo>
                    <a:lnTo>
                      <a:pt x="665112" y="44577"/>
                    </a:lnTo>
                    <a:lnTo>
                      <a:pt x="665112" y="44577"/>
                    </a:lnTo>
                    <a:lnTo>
                      <a:pt x="680257" y="45492"/>
                    </a:lnTo>
                    <a:lnTo>
                      <a:pt x="680257" y="45492"/>
                    </a:lnTo>
                    <a:lnTo>
                      <a:pt x="695344" y="46463"/>
                    </a:lnTo>
                    <a:lnTo>
                      <a:pt x="695344" y="46463"/>
                    </a:lnTo>
                    <a:lnTo>
                      <a:pt x="710489" y="47378"/>
                    </a:lnTo>
                    <a:lnTo>
                      <a:pt x="710489" y="47378"/>
                    </a:lnTo>
                    <a:lnTo>
                      <a:pt x="725576" y="48292"/>
                    </a:lnTo>
                    <a:lnTo>
                      <a:pt x="725576" y="48292"/>
                    </a:lnTo>
                    <a:lnTo>
                      <a:pt x="740721" y="49206"/>
                    </a:lnTo>
                    <a:lnTo>
                      <a:pt x="740721" y="49206"/>
                    </a:lnTo>
                    <a:lnTo>
                      <a:pt x="755809" y="50178"/>
                    </a:lnTo>
                    <a:lnTo>
                      <a:pt x="755809" y="50178"/>
                    </a:lnTo>
                    <a:lnTo>
                      <a:pt x="770954" y="51092"/>
                    </a:lnTo>
                    <a:lnTo>
                      <a:pt x="770954" y="51092"/>
                    </a:lnTo>
                    <a:lnTo>
                      <a:pt x="789013" y="52178"/>
                    </a:lnTo>
                    <a:lnTo>
                      <a:pt x="789013" y="52178"/>
                    </a:lnTo>
                    <a:lnTo>
                      <a:pt x="801186" y="52921"/>
                    </a:lnTo>
                    <a:lnTo>
                      <a:pt x="801186" y="52921"/>
                    </a:lnTo>
                    <a:lnTo>
                      <a:pt x="816273" y="53893"/>
                    </a:lnTo>
                    <a:lnTo>
                      <a:pt x="816273" y="53893"/>
                    </a:lnTo>
                    <a:lnTo>
                      <a:pt x="831418" y="54807"/>
                    </a:lnTo>
                    <a:lnTo>
                      <a:pt x="831418" y="54807"/>
                    </a:lnTo>
                    <a:lnTo>
                      <a:pt x="846563" y="55721"/>
                    </a:lnTo>
                    <a:lnTo>
                      <a:pt x="846563" y="55721"/>
                    </a:lnTo>
                    <a:lnTo>
                      <a:pt x="861651" y="56636"/>
                    </a:lnTo>
                    <a:lnTo>
                      <a:pt x="861651" y="56636"/>
                    </a:lnTo>
                    <a:lnTo>
                      <a:pt x="876738" y="57608"/>
                    </a:lnTo>
                    <a:lnTo>
                      <a:pt x="876738" y="57608"/>
                    </a:lnTo>
                    <a:lnTo>
                      <a:pt x="891883" y="58522"/>
                    </a:lnTo>
                    <a:lnTo>
                      <a:pt x="891883" y="58522"/>
                    </a:lnTo>
                    <a:lnTo>
                      <a:pt x="907027" y="59436"/>
                    </a:lnTo>
                    <a:lnTo>
                      <a:pt x="907027" y="59436"/>
                    </a:lnTo>
                    <a:lnTo>
                      <a:pt x="925030" y="60579"/>
                    </a:lnTo>
                    <a:lnTo>
                      <a:pt x="925030" y="60579"/>
                    </a:lnTo>
                    <a:lnTo>
                      <a:pt x="937260" y="61322"/>
                    </a:lnTo>
                    <a:lnTo>
                      <a:pt x="937260" y="61322"/>
                    </a:lnTo>
                    <a:lnTo>
                      <a:pt x="952348" y="62236"/>
                    </a:lnTo>
                    <a:lnTo>
                      <a:pt x="952348" y="62236"/>
                    </a:lnTo>
                    <a:lnTo>
                      <a:pt x="967492" y="63151"/>
                    </a:lnTo>
                    <a:lnTo>
                      <a:pt x="967492" y="63151"/>
                    </a:lnTo>
                    <a:lnTo>
                      <a:pt x="982580" y="64122"/>
                    </a:lnTo>
                    <a:lnTo>
                      <a:pt x="982580" y="64122"/>
                    </a:lnTo>
                    <a:lnTo>
                      <a:pt x="1000639" y="65208"/>
                    </a:lnTo>
                    <a:lnTo>
                      <a:pt x="1000639" y="65208"/>
                    </a:lnTo>
                    <a:lnTo>
                      <a:pt x="1012812" y="65951"/>
                    </a:lnTo>
                    <a:lnTo>
                      <a:pt x="1012812" y="65951"/>
                    </a:lnTo>
                    <a:lnTo>
                      <a:pt x="1027957" y="66866"/>
                    </a:lnTo>
                    <a:lnTo>
                      <a:pt x="1027957" y="66866"/>
                    </a:lnTo>
                    <a:lnTo>
                      <a:pt x="1045959" y="68009"/>
                    </a:lnTo>
                    <a:lnTo>
                      <a:pt x="1045959" y="68009"/>
                    </a:lnTo>
                    <a:lnTo>
                      <a:pt x="1058189" y="68752"/>
                    </a:lnTo>
                    <a:lnTo>
                      <a:pt x="1058189" y="68752"/>
                    </a:lnTo>
                    <a:lnTo>
                      <a:pt x="1073277" y="69666"/>
                    </a:lnTo>
                    <a:lnTo>
                      <a:pt x="1073277" y="69666"/>
                    </a:lnTo>
                    <a:lnTo>
                      <a:pt x="1088422" y="70580"/>
                    </a:lnTo>
                    <a:lnTo>
                      <a:pt x="1088422" y="70580"/>
                    </a:lnTo>
                    <a:lnTo>
                      <a:pt x="1103509" y="71552"/>
                    </a:lnTo>
                    <a:lnTo>
                      <a:pt x="1103509" y="71552"/>
                    </a:lnTo>
                    <a:lnTo>
                      <a:pt x="1118654" y="72467"/>
                    </a:lnTo>
                    <a:lnTo>
                      <a:pt x="1118654" y="72467"/>
                    </a:lnTo>
                    <a:lnTo>
                      <a:pt x="1133742" y="73381"/>
                    </a:lnTo>
                    <a:lnTo>
                      <a:pt x="1133742" y="73381"/>
                    </a:lnTo>
                    <a:lnTo>
                      <a:pt x="1148887" y="74295"/>
                    </a:lnTo>
                    <a:lnTo>
                      <a:pt x="1148887" y="74295"/>
                    </a:lnTo>
                    <a:lnTo>
                      <a:pt x="1163974" y="75267"/>
                    </a:lnTo>
                    <a:lnTo>
                      <a:pt x="1163974" y="75267"/>
                    </a:lnTo>
                    <a:lnTo>
                      <a:pt x="1179119" y="76181"/>
                    </a:lnTo>
                    <a:lnTo>
                      <a:pt x="1179119" y="76181"/>
                    </a:lnTo>
                    <a:lnTo>
                      <a:pt x="1194206" y="77095"/>
                    </a:lnTo>
                    <a:lnTo>
                      <a:pt x="1194206" y="77095"/>
                    </a:lnTo>
                    <a:lnTo>
                      <a:pt x="1212266" y="78239"/>
                    </a:lnTo>
                    <a:lnTo>
                      <a:pt x="1212266" y="78239"/>
                    </a:lnTo>
                    <a:lnTo>
                      <a:pt x="1224439" y="78982"/>
                    </a:lnTo>
                    <a:lnTo>
                      <a:pt x="1224439" y="78982"/>
                    </a:lnTo>
                    <a:lnTo>
                      <a:pt x="1239584" y="79896"/>
                    </a:lnTo>
                    <a:lnTo>
                      <a:pt x="1239584" y="79896"/>
                    </a:lnTo>
                    <a:lnTo>
                      <a:pt x="1254671" y="80810"/>
                    </a:lnTo>
                    <a:lnTo>
                      <a:pt x="1254671" y="80810"/>
                    </a:lnTo>
                    <a:lnTo>
                      <a:pt x="1272730" y="81954"/>
                    </a:lnTo>
                    <a:lnTo>
                      <a:pt x="1272730" y="81954"/>
                    </a:lnTo>
                    <a:lnTo>
                      <a:pt x="1284903" y="82696"/>
                    </a:lnTo>
                    <a:lnTo>
                      <a:pt x="1284903" y="82696"/>
                    </a:lnTo>
                    <a:lnTo>
                      <a:pt x="1300048" y="83610"/>
                    </a:lnTo>
                    <a:lnTo>
                      <a:pt x="1300048" y="83610"/>
                    </a:lnTo>
                    <a:lnTo>
                      <a:pt x="1315136" y="84525"/>
                    </a:lnTo>
                    <a:lnTo>
                      <a:pt x="1315136" y="84525"/>
                    </a:lnTo>
                    <a:lnTo>
                      <a:pt x="1333195" y="85668"/>
                    </a:lnTo>
                    <a:lnTo>
                      <a:pt x="1333195" y="85668"/>
                    </a:lnTo>
                    <a:lnTo>
                      <a:pt x="1345368" y="86411"/>
                    </a:lnTo>
                    <a:lnTo>
                      <a:pt x="1345368" y="86411"/>
                    </a:lnTo>
                    <a:lnTo>
                      <a:pt x="1360513" y="87325"/>
                    </a:lnTo>
                    <a:lnTo>
                      <a:pt x="1360513" y="87325"/>
                    </a:lnTo>
                    <a:lnTo>
                      <a:pt x="1375600" y="88240"/>
                    </a:lnTo>
                    <a:lnTo>
                      <a:pt x="1375600" y="88240"/>
                    </a:lnTo>
                    <a:lnTo>
                      <a:pt x="1393660" y="89383"/>
                    </a:lnTo>
                    <a:lnTo>
                      <a:pt x="1393660" y="89383"/>
                    </a:lnTo>
                    <a:lnTo>
                      <a:pt x="1405833" y="90126"/>
                    </a:lnTo>
                    <a:lnTo>
                      <a:pt x="1405833" y="90126"/>
                    </a:lnTo>
                    <a:lnTo>
                      <a:pt x="1423892" y="91212"/>
                    </a:lnTo>
                    <a:lnTo>
                      <a:pt x="1423892" y="91212"/>
                    </a:lnTo>
                    <a:lnTo>
                      <a:pt x="1436065" y="91955"/>
                    </a:lnTo>
                    <a:lnTo>
                      <a:pt x="1436065" y="91955"/>
                    </a:lnTo>
                    <a:lnTo>
                      <a:pt x="1451210" y="92926"/>
                    </a:lnTo>
                    <a:lnTo>
                      <a:pt x="1451210" y="92926"/>
                    </a:lnTo>
                    <a:lnTo>
                      <a:pt x="1469269" y="94012"/>
                    </a:lnTo>
                    <a:lnTo>
                      <a:pt x="1469269" y="94012"/>
                    </a:lnTo>
                    <a:lnTo>
                      <a:pt x="1481442" y="94755"/>
                    </a:lnTo>
                    <a:lnTo>
                      <a:pt x="1481442" y="94755"/>
                    </a:lnTo>
                    <a:lnTo>
                      <a:pt x="1496587" y="95726"/>
                    </a:lnTo>
                    <a:lnTo>
                      <a:pt x="1496587" y="95726"/>
                    </a:lnTo>
                    <a:lnTo>
                      <a:pt x="1514589" y="96812"/>
                    </a:lnTo>
                    <a:lnTo>
                      <a:pt x="1514818" y="93098"/>
                    </a:lnTo>
                    <a:lnTo>
                      <a:pt x="1499730" y="92183"/>
                    </a:lnTo>
                    <a:lnTo>
                      <a:pt x="1499730" y="92183"/>
                    </a:lnTo>
                    <a:lnTo>
                      <a:pt x="1481671" y="91040"/>
                    </a:lnTo>
                    <a:lnTo>
                      <a:pt x="1481671" y="91040"/>
                    </a:lnTo>
                    <a:lnTo>
                      <a:pt x="1469498" y="90297"/>
                    </a:lnTo>
                    <a:lnTo>
                      <a:pt x="1469498" y="90297"/>
                    </a:lnTo>
                    <a:lnTo>
                      <a:pt x="1454353" y="89383"/>
                    </a:lnTo>
                    <a:lnTo>
                      <a:pt x="1454353" y="89383"/>
                    </a:lnTo>
                    <a:lnTo>
                      <a:pt x="1439265" y="88468"/>
                    </a:lnTo>
                    <a:lnTo>
                      <a:pt x="1439265" y="88468"/>
                    </a:lnTo>
                    <a:lnTo>
                      <a:pt x="1424121" y="87554"/>
                    </a:lnTo>
                    <a:lnTo>
                      <a:pt x="1424121" y="87554"/>
                    </a:lnTo>
                    <a:lnTo>
                      <a:pt x="1409033" y="86582"/>
                    </a:lnTo>
                    <a:lnTo>
                      <a:pt x="1409033" y="86582"/>
                    </a:lnTo>
                    <a:lnTo>
                      <a:pt x="1393889" y="85668"/>
                    </a:lnTo>
                    <a:lnTo>
                      <a:pt x="1393889" y="85668"/>
                    </a:lnTo>
                    <a:lnTo>
                      <a:pt x="1378801" y="84754"/>
                    </a:lnTo>
                    <a:lnTo>
                      <a:pt x="1378801" y="84754"/>
                    </a:lnTo>
                    <a:lnTo>
                      <a:pt x="1363656" y="83839"/>
                    </a:lnTo>
                    <a:lnTo>
                      <a:pt x="1363656" y="83839"/>
                    </a:lnTo>
                    <a:lnTo>
                      <a:pt x="1348511" y="82868"/>
                    </a:lnTo>
                    <a:lnTo>
                      <a:pt x="1348511" y="82868"/>
                    </a:lnTo>
                    <a:lnTo>
                      <a:pt x="1333424" y="81954"/>
                    </a:lnTo>
                    <a:lnTo>
                      <a:pt x="1333424" y="81954"/>
                    </a:lnTo>
                    <a:lnTo>
                      <a:pt x="1318279" y="81039"/>
                    </a:lnTo>
                    <a:lnTo>
                      <a:pt x="1318279" y="81039"/>
                    </a:lnTo>
                    <a:lnTo>
                      <a:pt x="1303192" y="80067"/>
                    </a:lnTo>
                    <a:lnTo>
                      <a:pt x="1303192" y="80067"/>
                    </a:lnTo>
                    <a:lnTo>
                      <a:pt x="1288047" y="79153"/>
                    </a:lnTo>
                    <a:lnTo>
                      <a:pt x="1288047" y="79153"/>
                    </a:lnTo>
                    <a:lnTo>
                      <a:pt x="1272959" y="78239"/>
                    </a:lnTo>
                    <a:lnTo>
                      <a:pt x="1272959" y="78239"/>
                    </a:lnTo>
                    <a:lnTo>
                      <a:pt x="1257814" y="77324"/>
                    </a:lnTo>
                    <a:lnTo>
                      <a:pt x="1257814" y="77324"/>
                    </a:lnTo>
                    <a:lnTo>
                      <a:pt x="1242727" y="76352"/>
                    </a:lnTo>
                    <a:lnTo>
                      <a:pt x="1242727" y="76352"/>
                    </a:lnTo>
                    <a:lnTo>
                      <a:pt x="1227582" y="75438"/>
                    </a:lnTo>
                    <a:lnTo>
                      <a:pt x="1227582" y="75438"/>
                    </a:lnTo>
                    <a:lnTo>
                      <a:pt x="1212494" y="74524"/>
                    </a:lnTo>
                    <a:lnTo>
                      <a:pt x="1212494" y="74524"/>
                    </a:lnTo>
                    <a:lnTo>
                      <a:pt x="1197350" y="73609"/>
                    </a:lnTo>
                    <a:lnTo>
                      <a:pt x="1197350" y="73609"/>
                    </a:lnTo>
                    <a:lnTo>
                      <a:pt x="1182262" y="72638"/>
                    </a:lnTo>
                    <a:lnTo>
                      <a:pt x="1182262" y="72638"/>
                    </a:lnTo>
                    <a:lnTo>
                      <a:pt x="1167117" y="71724"/>
                    </a:lnTo>
                    <a:lnTo>
                      <a:pt x="1167117" y="71724"/>
                    </a:lnTo>
                    <a:lnTo>
                      <a:pt x="1152030" y="70809"/>
                    </a:lnTo>
                    <a:lnTo>
                      <a:pt x="1152030" y="70809"/>
                    </a:lnTo>
                    <a:lnTo>
                      <a:pt x="1136885" y="69894"/>
                    </a:lnTo>
                    <a:lnTo>
                      <a:pt x="1136885" y="69894"/>
                    </a:lnTo>
                    <a:lnTo>
                      <a:pt x="1121797" y="68923"/>
                    </a:lnTo>
                    <a:lnTo>
                      <a:pt x="1121797" y="68923"/>
                    </a:lnTo>
                    <a:lnTo>
                      <a:pt x="1106653" y="68009"/>
                    </a:lnTo>
                    <a:lnTo>
                      <a:pt x="1106653" y="68009"/>
                    </a:lnTo>
                    <a:lnTo>
                      <a:pt x="1091565" y="67094"/>
                    </a:lnTo>
                    <a:lnTo>
                      <a:pt x="1091565" y="67094"/>
                    </a:lnTo>
                    <a:lnTo>
                      <a:pt x="1076420" y="66123"/>
                    </a:lnTo>
                    <a:lnTo>
                      <a:pt x="1076420" y="66123"/>
                    </a:lnTo>
                    <a:lnTo>
                      <a:pt x="1058418" y="65037"/>
                    </a:lnTo>
                    <a:lnTo>
                      <a:pt x="1058418" y="65037"/>
                    </a:lnTo>
                    <a:lnTo>
                      <a:pt x="1046188" y="64294"/>
                    </a:lnTo>
                    <a:lnTo>
                      <a:pt x="1046188" y="64294"/>
                    </a:lnTo>
                    <a:lnTo>
                      <a:pt x="1031100" y="63380"/>
                    </a:lnTo>
                    <a:lnTo>
                      <a:pt x="1031100" y="63380"/>
                    </a:lnTo>
                    <a:lnTo>
                      <a:pt x="1013041" y="62236"/>
                    </a:lnTo>
                    <a:lnTo>
                      <a:pt x="1013041" y="62236"/>
                    </a:lnTo>
                    <a:lnTo>
                      <a:pt x="1000868" y="61493"/>
                    </a:lnTo>
                    <a:lnTo>
                      <a:pt x="1000868" y="61493"/>
                    </a:lnTo>
                    <a:lnTo>
                      <a:pt x="985723" y="60579"/>
                    </a:lnTo>
                    <a:lnTo>
                      <a:pt x="985723" y="60579"/>
                    </a:lnTo>
                    <a:lnTo>
                      <a:pt x="970635" y="59665"/>
                    </a:lnTo>
                    <a:lnTo>
                      <a:pt x="970635" y="59665"/>
                    </a:lnTo>
                    <a:lnTo>
                      <a:pt x="955491" y="58693"/>
                    </a:lnTo>
                    <a:lnTo>
                      <a:pt x="955491" y="58693"/>
                    </a:lnTo>
                    <a:lnTo>
                      <a:pt x="940403" y="57779"/>
                    </a:lnTo>
                    <a:lnTo>
                      <a:pt x="940403" y="57779"/>
                    </a:lnTo>
                    <a:lnTo>
                      <a:pt x="925259" y="56865"/>
                    </a:lnTo>
                    <a:lnTo>
                      <a:pt x="925259" y="56865"/>
                    </a:lnTo>
                    <a:lnTo>
                      <a:pt x="910171" y="55950"/>
                    </a:lnTo>
                    <a:lnTo>
                      <a:pt x="910171" y="55950"/>
                    </a:lnTo>
                    <a:lnTo>
                      <a:pt x="895026" y="54978"/>
                    </a:lnTo>
                    <a:lnTo>
                      <a:pt x="895026" y="54978"/>
                    </a:lnTo>
                    <a:lnTo>
                      <a:pt x="879938" y="54064"/>
                    </a:lnTo>
                    <a:lnTo>
                      <a:pt x="879938" y="54064"/>
                    </a:lnTo>
                    <a:lnTo>
                      <a:pt x="864794" y="53150"/>
                    </a:lnTo>
                    <a:lnTo>
                      <a:pt x="864794" y="53150"/>
                    </a:lnTo>
                    <a:lnTo>
                      <a:pt x="846734" y="52006"/>
                    </a:lnTo>
                    <a:lnTo>
                      <a:pt x="846734" y="52006"/>
                    </a:lnTo>
                    <a:lnTo>
                      <a:pt x="834562" y="51263"/>
                    </a:lnTo>
                    <a:lnTo>
                      <a:pt x="834562" y="51263"/>
                    </a:lnTo>
                    <a:lnTo>
                      <a:pt x="819417" y="50349"/>
                    </a:lnTo>
                    <a:lnTo>
                      <a:pt x="819417" y="50349"/>
                    </a:lnTo>
                    <a:lnTo>
                      <a:pt x="804329" y="49435"/>
                    </a:lnTo>
                    <a:lnTo>
                      <a:pt x="804329" y="49435"/>
                    </a:lnTo>
                    <a:lnTo>
                      <a:pt x="789184" y="48463"/>
                    </a:lnTo>
                    <a:lnTo>
                      <a:pt x="789184" y="48463"/>
                    </a:lnTo>
                    <a:lnTo>
                      <a:pt x="774097" y="47549"/>
                    </a:lnTo>
                    <a:lnTo>
                      <a:pt x="774097" y="47549"/>
                    </a:lnTo>
                    <a:lnTo>
                      <a:pt x="758952" y="46635"/>
                    </a:lnTo>
                    <a:lnTo>
                      <a:pt x="758952" y="46635"/>
                    </a:lnTo>
                    <a:lnTo>
                      <a:pt x="743864" y="45720"/>
                    </a:lnTo>
                    <a:lnTo>
                      <a:pt x="743864" y="45720"/>
                    </a:lnTo>
                    <a:lnTo>
                      <a:pt x="728720" y="44749"/>
                    </a:lnTo>
                    <a:lnTo>
                      <a:pt x="728720" y="44749"/>
                    </a:lnTo>
                    <a:lnTo>
                      <a:pt x="713632" y="43834"/>
                    </a:lnTo>
                    <a:lnTo>
                      <a:pt x="713632" y="43834"/>
                    </a:lnTo>
                    <a:lnTo>
                      <a:pt x="698487" y="42920"/>
                    </a:lnTo>
                    <a:lnTo>
                      <a:pt x="698487" y="42920"/>
                    </a:lnTo>
                    <a:lnTo>
                      <a:pt x="683399" y="42005"/>
                    </a:lnTo>
                    <a:lnTo>
                      <a:pt x="683399" y="42005"/>
                    </a:lnTo>
                    <a:lnTo>
                      <a:pt x="668255" y="41034"/>
                    </a:lnTo>
                    <a:lnTo>
                      <a:pt x="668255" y="41034"/>
                    </a:lnTo>
                    <a:lnTo>
                      <a:pt x="653167" y="40119"/>
                    </a:lnTo>
                    <a:lnTo>
                      <a:pt x="653167" y="40119"/>
                    </a:lnTo>
                    <a:lnTo>
                      <a:pt x="636994" y="39148"/>
                    </a:lnTo>
                    <a:lnTo>
                      <a:pt x="620020" y="38062"/>
                    </a:lnTo>
                    <a:lnTo>
                      <a:pt x="620020" y="38062"/>
                    </a:lnTo>
                    <a:lnTo>
                      <a:pt x="607790" y="37319"/>
                    </a:lnTo>
                    <a:lnTo>
                      <a:pt x="607790" y="37319"/>
                    </a:lnTo>
                    <a:lnTo>
                      <a:pt x="589788" y="36234"/>
                    </a:lnTo>
                    <a:lnTo>
                      <a:pt x="589788" y="36234"/>
                    </a:lnTo>
                    <a:lnTo>
                      <a:pt x="577558" y="35491"/>
                    </a:lnTo>
                    <a:lnTo>
                      <a:pt x="577558" y="35491"/>
                    </a:lnTo>
                    <a:lnTo>
                      <a:pt x="559555" y="34347"/>
                    </a:lnTo>
                    <a:lnTo>
                      <a:pt x="559555" y="34347"/>
                    </a:lnTo>
                    <a:lnTo>
                      <a:pt x="547326" y="33604"/>
                    </a:lnTo>
                    <a:lnTo>
                      <a:pt x="547326" y="33604"/>
                    </a:lnTo>
                    <a:lnTo>
                      <a:pt x="532238" y="32690"/>
                    </a:lnTo>
                    <a:lnTo>
                      <a:pt x="532238" y="32690"/>
                    </a:lnTo>
                    <a:lnTo>
                      <a:pt x="517093" y="31776"/>
                    </a:lnTo>
                    <a:lnTo>
                      <a:pt x="517093" y="31776"/>
                    </a:lnTo>
                    <a:lnTo>
                      <a:pt x="499091" y="30632"/>
                    </a:lnTo>
                    <a:lnTo>
                      <a:pt x="499091" y="30632"/>
                    </a:lnTo>
                    <a:lnTo>
                      <a:pt x="486861" y="29889"/>
                    </a:lnTo>
                    <a:lnTo>
                      <a:pt x="486861" y="29889"/>
                    </a:lnTo>
                    <a:lnTo>
                      <a:pt x="471773" y="28975"/>
                    </a:lnTo>
                    <a:lnTo>
                      <a:pt x="471773" y="28975"/>
                    </a:lnTo>
                    <a:lnTo>
                      <a:pt x="456629" y="28061"/>
                    </a:lnTo>
                    <a:lnTo>
                      <a:pt x="456629" y="28061"/>
                    </a:lnTo>
                    <a:lnTo>
                      <a:pt x="441541" y="27089"/>
                    </a:lnTo>
                    <a:lnTo>
                      <a:pt x="441541" y="27089"/>
                    </a:lnTo>
                    <a:lnTo>
                      <a:pt x="426396" y="26175"/>
                    </a:lnTo>
                    <a:lnTo>
                      <a:pt x="426396" y="26175"/>
                    </a:lnTo>
                    <a:lnTo>
                      <a:pt x="411308" y="25261"/>
                    </a:lnTo>
                    <a:lnTo>
                      <a:pt x="411308" y="25261"/>
                    </a:lnTo>
                    <a:lnTo>
                      <a:pt x="396164" y="24346"/>
                    </a:lnTo>
                    <a:lnTo>
                      <a:pt x="396164" y="24346"/>
                    </a:lnTo>
                    <a:lnTo>
                      <a:pt x="378161" y="23203"/>
                    </a:lnTo>
                    <a:lnTo>
                      <a:pt x="378161" y="23203"/>
                    </a:lnTo>
                    <a:lnTo>
                      <a:pt x="365931" y="22460"/>
                    </a:lnTo>
                    <a:lnTo>
                      <a:pt x="365931" y="22460"/>
                    </a:lnTo>
                    <a:lnTo>
                      <a:pt x="350844" y="21546"/>
                    </a:lnTo>
                    <a:lnTo>
                      <a:pt x="350844" y="21546"/>
                    </a:lnTo>
                    <a:lnTo>
                      <a:pt x="332784" y="20403"/>
                    </a:lnTo>
                    <a:lnTo>
                      <a:pt x="332784" y="20403"/>
                    </a:lnTo>
                    <a:lnTo>
                      <a:pt x="320611" y="19660"/>
                    </a:lnTo>
                    <a:lnTo>
                      <a:pt x="320611" y="19660"/>
                    </a:lnTo>
                    <a:lnTo>
                      <a:pt x="305466" y="18745"/>
                    </a:lnTo>
                    <a:lnTo>
                      <a:pt x="305466" y="18745"/>
                    </a:lnTo>
                    <a:lnTo>
                      <a:pt x="290322" y="17831"/>
                    </a:lnTo>
                    <a:lnTo>
                      <a:pt x="290322" y="17831"/>
                    </a:lnTo>
                    <a:lnTo>
                      <a:pt x="272320" y="16688"/>
                    </a:lnTo>
                    <a:lnTo>
                      <a:pt x="272320" y="16688"/>
                    </a:lnTo>
                    <a:lnTo>
                      <a:pt x="260089" y="15945"/>
                    </a:lnTo>
                    <a:lnTo>
                      <a:pt x="260089" y="15945"/>
                    </a:lnTo>
                    <a:lnTo>
                      <a:pt x="245002" y="15030"/>
                    </a:lnTo>
                    <a:lnTo>
                      <a:pt x="245002" y="15030"/>
                    </a:lnTo>
                    <a:lnTo>
                      <a:pt x="229857" y="14116"/>
                    </a:lnTo>
                    <a:lnTo>
                      <a:pt x="229857" y="14116"/>
                    </a:lnTo>
                    <a:lnTo>
                      <a:pt x="211855" y="12973"/>
                    </a:lnTo>
                    <a:lnTo>
                      <a:pt x="211855" y="12973"/>
                    </a:lnTo>
                    <a:lnTo>
                      <a:pt x="199625" y="12230"/>
                    </a:lnTo>
                    <a:lnTo>
                      <a:pt x="199625" y="12230"/>
                    </a:lnTo>
                    <a:lnTo>
                      <a:pt x="184537" y="11316"/>
                    </a:lnTo>
                    <a:lnTo>
                      <a:pt x="184537" y="11316"/>
                    </a:lnTo>
                    <a:lnTo>
                      <a:pt x="168364" y="10287"/>
                    </a:lnTo>
                    <a:lnTo>
                      <a:pt x="151390" y="9258"/>
                    </a:lnTo>
                    <a:lnTo>
                      <a:pt x="151390" y="9258"/>
                    </a:lnTo>
                    <a:lnTo>
                      <a:pt x="139160" y="8515"/>
                    </a:lnTo>
                    <a:lnTo>
                      <a:pt x="139160" y="8515"/>
                    </a:lnTo>
                    <a:lnTo>
                      <a:pt x="124072" y="7601"/>
                    </a:lnTo>
                    <a:lnTo>
                      <a:pt x="124072" y="7601"/>
                    </a:lnTo>
                    <a:lnTo>
                      <a:pt x="108928" y="6687"/>
                    </a:lnTo>
                    <a:lnTo>
                      <a:pt x="108928" y="6687"/>
                    </a:lnTo>
                    <a:lnTo>
                      <a:pt x="90926" y="5543"/>
                    </a:lnTo>
                    <a:lnTo>
                      <a:pt x="90926" y="5543"/>
                    </a:lnTo>
                    <a:lnTo>
                      <a:pt x="78695" y="4801"/>
                    </a:lnTo>
                    <a:lnTo>
                      <a:pt x="78695" y="4801"/>
                    </a:lnTo>
                    <a:lnTo>
                      <a:pt x="63608" y="3887"/>
                    </a:lnTo>
                    <a:lnTo>
                      <a:pt x="63608" y="3887"/>
                    </a:lnTo>
                    <a:lnTo>
                      <a:pt x="45548" y="2743"/>
                    </a:lnTo>
                    <a:lnTo>
                      <a:pt x="45548" y="2743"/>
                    </a:lnTo>
                    <a:lnTo>
                      <a:pt x="30461" y="1829"/>
                    </a:lnTo>
                    <a:lnTo>
                      <a:pt x="30461" y="1829"/>
                    </a:lnTo>
                    <a:lnTo>
                      <a:pt x="18231" y="1086"/>
                    </a:lnTo>
                    <a:lnTo>
                      <a:pt x="18231" y="1086"/>
                    </a:lnTo>
                    <a:lnTo>
                      <a:pt x="228" y="0"/>
                    </a:lnTo>
                    <a:lnTo>
                      <a:pt x="0" y="3658"/>
                    </a:lnTo>
                    <a:lnTo>
                      <a:pt x="15087"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 name="Google Shape;607;p66"/>
              <p:cNvSpPr/>
              <p:nvPr/>
            </p:nvSpPr>
            <p:spPr>
              <a:xfrm rot="-222237">
                <a:off x="6703068" y="6147699"/>
                <a:ext cx="1514817" cy="96868"/>
              </a:xfrm>
              <a:custGeom>
                <a:rect b="b" l="l" r="r" t="t"/>
                <a:pathLst>
                  <a:path extrusionOk="0" h="96868" w="1514817">
                    <a:moveTo>
                      <a:pt x="15088" y="4629"/>
                    </a:moveTo>
                    <a:lnTo>
                      <a:pt x="33147" y="5772"/>
                    </a:lnTo>
                    <a:lnTo>
                      <a:pt x="33147" y="5772"/>
                    </a:lnTo>
                    <a:lnTo>
                      <a:pt x="45320" y="6515"/>
                    </a:lnTo>
                    <a:lnTo>
                      <a:pt x="45320" y="6515"/>
                    </a:lnTo>
                    <a:lnTo>
                      <a:pt x="60465" y="7429"/>
                    </a:lnTo>
                    <a:lnTo>
                      <a:pt x="60465" y="7429"/>
                    </a:lnTo>
                    <a:lnTo>
                      <a:pt x="75552" y="8401"/>
                    </a:lnTo>
                    <a:lnTo>
                      <a:pt x="75552" y="8401"/>
                    </a:lnTo>
                    <a:lnTo>
                      <a:pt x="93612" y="9486"/>
                    </a:lnTo>
                    <a:lnTo>
                      <a:pt x="93612" y="9486"/>
                    </a:lnTo>
                    <a:lnTo>
                      <a:pt x="105785" y="10229"/>
                    </a:lnTo>
                    <a:lnTo>
                      <a:pt x="105785" y="10229"/>
                    </a:lnTo>
                    <a:lnTo>
                      <a:pt x="120930" y="11144"/>
                    </a:lnTo>
                    <a:lnTo>
                      <a:pt x="120930" y="11144"/>
                    </a:lnTo>
                    <a:lnTo>
                      <a:pt x="136017" y="12116"/>
                    </a:lnTo>
                    <a:lnTo>
                      <a:pt x="136017" y="12116"/>
                    </a:lnTo>
                    <a:lnTo>
                      <a:pt x="154077" y="13201"/>
                    </a:lnTo>
                    <a:lnTo>
                      <a:pt x="154077" y="13201"/>
                    </a:lnTo>
                    <a:lnTo>
                      <a:pt x="166250" y="13944"/>
                    </a:lnTo>
                    <a:lnTo>
                      <a:pt x="166250" y="13944"/>
                    </a:lnTo>
                    <a:lnTo>
                      <a:pt x="181394" y="14859"/>
                    </a:lnTo>
                    <a:lnTo>
                      <a:pt x="181394" y="14859"/>
                    </a:lnTo>
                    <a:lnTo>
                      <a:pt x="196482" y="15830"/>
                    </a:lnTo>
                    <a:lnTo>
                      <a:pt x="196482" y="15830"/>
                    </a:lnTo>
                    <a:lnTo>
                      <a:pt x="214541" y="16916"/>
                    </a:lnTo>
                    <a:lnTo>
                      <a:pt x="214541" y="16916"/>
                    </a:lnTo>
                    <a:lnTo>
                      <a:pt x="226714" y="17659"/>
                    </a:lnTo>
                    <a:lnTo>
                      <a:pt x="226714" y="17659"/>
                    </a:lnTo>
                    <a:lnTo>
                      <a:pt x="244774" y="18802"/>
                    </a:lnTo>
                    <a:lnTo>
                      <a:pt x="244774" y="18802"/>
                    </a:lnTo>
                    <a:lnTo>
                      <a:pt x="256947" y="19545"/>
                    </a:lnTo>
                    <a:lnTo>
                      <a:pt x="256947" y="19545"/>
                    </a:lnTo>
                    <a:lnTo>
                      <a:pt x="272091" y="20459"/>
                    </a:lnTo>
                    <a:lnTo>
                      <a:pt x="272091" y="20459"/>
                    </a:lnTo>
                    <a:lnTo>
                      <a:pt x="287179" y="21374"/>
                    </a:lnTo>
                    <a:lnTo>
                      <a:pt x="287179" y="21374"/>
                    </a:lnTo>
                    <a:lnTo>
                      <a:pt x="302324" y="22345"/>
                    </a:lnTo>
                    <a:lnTo>
                      <a:pt x="302324" y="22345"/>
                    </a:lnTo>
                    <a:lnTo>
                      <a:pt x="317411" y="23260"/>
                    </a:lnTo>
                    <a:lnTo>
                      <a:pt x="317411" y="23260"/>
                    </a:lnTo>
                    <a:lnTo>
                      <a:pt x="332556" y="24174"/>
                    </a:lnTo>
                    <a:lnTo>
                      <a:pt x="332556" y="24174"/>
                    </a:lnTo>
                    <a:lnTo>
                      <a:pt x="347644" y="25089"/>
                    </a:lnTo>
                    <a:lnTo>
                      <a:pt x="347644" y="25089"/>
                    </a:lnTo>
                    <a:lnTo>
                      <a:pt x="362788" y="26060"/>
                    </a:lnTo>
                    <a:lnTo>
                      <a:pt x="362788" y="26060"/>
                    </a:lnTo>
                    <a:lnTo>
                      <a:pt x="377933" y="26975"/>
                    </a:lnTo>
                    <a:lnTo>
                      <a:pt x="377933" y="26975"/>
                    </a:lnTo>
                    <a:lnTo>
                      <a:pt x="393020" y="27889"/>
                    </a:lnTo>
                    <a:lnTo>
                      <a:pt x="393020" y="27889"/>
                    </a:lnTo>
                    <a:lnTo>
                      <a:pt x="408165" y="28803"/>
                    </a:lnTo>
                    <a:lnTo>
                      <a:pt x="408165" y="28803"/>
                    </a:lnTo>
                    <a:lnTo>
                      <a:pt x="423253" y="29775"/>
                    </a:lnTo>
                    <a:lnTo>
                      <a:pt x="423253" y="29775"/>
                    </a:lnTo>
                    <a:lnTo>
                      <a:pt x="438398" y="30690"/>
                    </a:lnTo>
                    <a:lnTo>
                      <a:pt x="438398" y="30690"/>
                    </a:lnTo>
                    <a:lnTo>
                      <a:pt x="453485" y="31603"/>
                    </a:lnTo>
                    <a:lnTo>
                      <a:pt x="453485" y="31603"/>
                    </a:lnTo>
                    <a:lnTo>
                      <a:pt x="468630" y="32518"/>
                    </a:lnTo>
                    <a:lnTo>
                      <a:pt x="468630" y="32518"/>
                    </a:lnTo>
                    <a:lnTo>
                      <a:pt x="483717" y="33490"/>
                    </a:lnTo>
                    <a:lnTo>
                      <a:pt x="483717" y="33490"/>
                    </a:lnTo>
                    <a:lnTo>
                      <a:pt x="501777" y="34575"/>
                    </a:lnTo>
                    <a:lnTo>
                      <a:pt x="501777" y="34575"/>
                    </a:lnTo>
                    <a:lnTo>
                      <a:pt x="513950" y="35318"/>
                    </a:lnTo>
                    <a:lnTo>
                      <a:pt x="513950" y="35318"/>
                    </a:lnTo>
                    <a:lnTo>
                      <a:pt x="529095" y="36233"/>
                    </a:lnTo>
                    <a:lnTo>
                      <a:pt x="529095" y="36233"/>
                    </a:lnTo>
                    <a:lnTo>
                      <a:pt x="544183" y="37205"/>
                    </a:lnTo>
                    <a:lnTo>
                      <a:pt x="544183" y="37205"/>
                    </a:lnTo>
                    <a:lnTo>
                      <a:pt x="559327" y="38119"/>
                    </a:lnTo>
                    <a:lnTo>
                      <a:pt x="559327" y="38119"/>
                    </a:lnTo>
                    <a:lnTo>
                      <a:pt x="574414" y="39033"/>
                    </a:lnTo>
                    <a:lnTo>
                      <a:pt x="574414" y="39033"/>
                    </a:lnTo>
                    <a:lnTo>
                      <a:pt x="589559" y="40005"/>
                    </a:lnTo>
                    <a:lnTo>
                      <a:pt x="589559" y="40005"/>
                    </a:lnTo>
                    <a:lnTo>
                      <a:pt x="604647" y="40919"/>
                    </a:lnTo>
                    <a:lnTo>
                      <a:pt x="604647" y="40919"/>
                    </a:lnTo>
                    <a:lnTo>
                      <a:pt x="619792" y="41833"/>
                    </a:lnTo>
                    <a:lnTo>
                      <a:pt x="619792" y="41833"/>
                    </a:lnTo>
                    <a:lnTo>
                      <a:pt x="634880" y="42748"/>
                    </a:lnTo>
                    <a:lnTo>
                      <a:pt x="634880" y="42748"/>
                    </a:lnTo>
                    <a:lnTo>
                      <a:pt x="650024" y="43719"/>
                    </a:lnTo>
                    <a:lnTo>
                      <a:pt x="650024" y="43719"/>
                    </a:lnTo>
                    <a:lnTo>
                      <a:pt x="668026" y="44805"/>
                    </a:lnTo>
                    <a:lnTo>
                      <a:pt x="668026" y="44805"/>
                    </a:lnTo>
                    <a:lnTo>
                      <a:pt x="680256" y="45548"/>
                    </a:lnTo>
                    <a:lnTo>
                      <a:pt x="680256" y="45548"/>
                    </a:lnTo>
                    <a:lnTo>
                      <a:pt x="695344" y="46463"/>
                    </a:lnTo>
                    <a:lnTo>
                      <a:pt x="695344" y="46463"/>
                    </a:lnTo>
                    <a:lnTo>
                      <a:pt x="713404" y="47606"/>
                    </a:lnTo>
                    <a:lnTo>
                      <a:pt x="713404" y="47606"/>
                    </a:lnTo>
                    <a:lnTo>
                      <a:pt x="725577" y="48349"/>
                    </a:lnTo>
                    <a:lnTo>
                      <a:pt x="725577" y="48349"/>
                    </a:lnTo>
                    <a:lnTo>
                      <a:pt x="740721" y="49263"/>
                    </a:lnTo>
                    <a:lnTo>
                      <a:pt x="740721" y="49263"/>
                    </a:lnTo>
                    <a:lnTo>
                      <a:pt x="755809" y="50177"/>
                    </a:lnTo>
                    <a:lnTo>
                      <a:pt x="755809" y="50177"/>
                    </a:lnTo>
                    <a:lnTo>
                      <a:pt x="770953" y="51149"/>
                    </a:lnTo>
                    <a:lnTo>
                      <a:pt x="770953" y="51149"/>
                    </a:lnTo>
                    <a:lnTo>
                      <a:pt x="786041" y="52064"/>
                    </a:lnTo>
                    <a:lnTo>
                      <a:pt x="786041" y="52064"/>
                    </a:lnTo>
                    <a:lnTo>
                      <a:pt x="801186" y="52977"/>
                    </a:lnTo>
                    <a:lnTo>
                      <a:pt x="801186" y="52977"/>
                    </a:lnTo>
                    <a:lnTo>
                      <a:pt x="816274" y="53892"/>
                    </a:lnTo>
                    <a:lnTo>
                      <a:pt x="816274" y="53892"/>
                    </a:lnTo>
                    <a:lnTo>
                      <a:pt x="831418" y="54864"/>
                    </a:lnTo>
                    <a:lnTo>
                      <a:pt x="831418" y="54864"/>
                    </a:lnTo>
                    <a:lnTo>
                      <a:pt x="846506" y="55778"/>
                    </a:lnTo>
                    <a:lnTo>
                      <a:pt x="846506" y="55778"/>
                    </a:lnTo>
                    <a:lnTo>
                      <a:pt x="861650" y="56692"/>
                    </a:lnTo>
                    <a:lnTo>
                      <a:pt x="861650" y="56692"/>
                    </a:lnTo>
                    <a:lnTo>
                      <a:pt x="879710" y="57836"/>
                    </a:lnTo>
                    <a:lnTo>
                      <a:pt x="879710" y="57836"/>
                    </a:lnTo>
                    <a:lnTo>
                      <a:pt x="891883" y="58579"/>
                    </a:lnTo>
                    <a:lnTo>
                      <a:pt x="891883" y="58579"/>
                    </a:lnTo>
                    <a:lnTo>
                      <a:pt x="907028" y="59493"/>
                    </a:lnTo>
                    <a:lnTo>
                      <a:pt x="907028" y="59493"/>
                    </a:lnTo>
                    <a:lnTo>
                      <a:pt x="922115" y="60407"/>
                    </a:lnTo>
                    <a:lnTo>
                      <a:pt x="922115" y="60407"/>
                    </a:lnTo>
                    <a:lnTo>
                      <a:pt x="937260" y="61379"/>
                    </a:lnTo>
                    <a:lnTo>
                      <a:pt x="937260" y="61379"/>
                    </a:lnTo>
                    <a:lnTo>
                      <a:pt x="952347" y="62293"/>
                    </a:lnTo>
                    <a:lnTo>
                      <a:pt x="952347" y="62293"/>
                    </a:lnTo>
                    <a:lnTo>
                      <a:pt x="967435" y="63208"/>
                    </a:lnTo>
                    <a:lnTo>
                      <a:pt x="967435" y="63208"/>
                    </a:lnTo>
                    <a:lnTo>
                      <a:pt x="982580" y="64122"/>
                    </a:lnTo>
                    <a:lnTo>
                      <a:pt x="982580" y="64122"/>
                    </a:lnTo>
                    <a:lnTo>
                      <a:pt x="997725" y="65094"/>
                    </a:lnTo>
                    <a:lnTo>
                      <a:pt x="997725" y="65094"/>
                    </a:lnTo>
                    <a:lnTo>
                      <a:pt x="1012813" y="66008"/>
                    </a:lnTo>
                    <a:lnTo>
                      <a:pt x="1012813" y="66008"/>
                    </a:lnTo>
                    <a:lnTo>
                      <a:pt x="1027957" y="66922"/>
                    </a:lnTo>
                    <a:lnTo>
                      <a:pt x="1027957" y="66922"/>
                    </a:lnTo>
                    <a:lnTo>
                      <a:pt x="1043044" y="67837"/>
                    </a:lnTo>
                    <a:lnTo>
                      <a:pt x="1043044" y="67837"/>
                    </a:lnTo>
                    <a:lnTo>
                      <a:pt x="1058189" y="68808"/>
                    </a:lnTo>
                    <a:lnTo>
                      <a:pt x="1058189" y="68808"/>
                    </a:lnTo>
                    <a:lnTo>
                      <a:pt x="1073277" y="69723"/>
                    </a:lnTo>
                    <a:lnTo>
                      <a:pt x="1073277" y="69723"/>
                    </a:lnTo>
                    <a:lnTo>
                      <a:pt x="1088422" y="70637"/>
                    </a:lnTo>
                    <a:lnTo>
                      <a:pt x="1088422" y="70637"/>
                    </a:lnTo>
                    <a:lnTo>
                      <a:pt x="1103510" y="71608"/>
                    </a:lnTo>
                    <a:lnTo>
                      <a:pt x="1103510" y="71608"/>
                    </a:lnTo>
                    <a:lnTo>
                      <a:pt x="1118654" y="72523"/>
                    </a:lnTo>
                    <a:lnTo>
                      <a:pt x="1118654" y="72523"/>
                    </a:lnTo>
                    <a:lnTo>
                      <a:pt x="1136656" y="73609"/>
                    </a:lnTo>
                    <a:lnTo>
                      <a:pt x="1136656" y="73609"/>
                    </a:lnTo>
                    <a:lnTo>
                      <a:pt x="1148886" y="74352"/>
                    </a:lnTo>
                    <a:lnTo>
                      <a:pt x="1148886" y="74352"/>
                    </a:lnTo>
                    <a:lnTo>
                      <a:pt x="1163974" y="75323"/>
                    </a:lnTo>
                    <a:lnTo>
                      <a:pt x="1163974" y="75323"/>
                    </a:lnTo>
                    <a:lnTo>
                      <a:pt x="1179119" y="76238"/>
                    </a:lnTo>
                    <a:lnTo>
                      <a:pt x="1179119" y="76238"/>
                    </a:lnTo>
                    <a:lnTo>
                      <a:pt x="1194207" y="77153"/>
                    </a:lnTo>
                    <a:lnTo>
                      <a:pt x="1194207" y="77153"/>
                    </a:lnTo>
                    <a:lnTo>
                      <a:pt x="1209351" y="78066"/>
                    </a:lnTo>
                    <a:lnTo>
                      <a:pt x="1209351" y="78066"/>
                    </a:lnTo>
                    <a:lnTo>
                      <a:pt x="1224439" y="79038"/>
                    </a:lnTo>
                    <a:lnTo>
                      <a:pt x="1224439" y="79038"/>
                    </a:lnTo>
                    <a:lnTo>
                      <a:pt x="1239583" y="79953"/>
                    </a:lnTo>
                    <a:lnTo>
                      <a:pt x="1239583" y="79953"/>
                    </a:lnTo>
                    <a:lnTo>
                      <a:pt x="1254671" y="80867"/>
                    </a:lnTo>
                    <a:lnTo>
                      <a:pt x="1254671" y="80867"/>
                    </a:lnTo>
                    <a:lnTo>
                      <a:pt x="1269816" y="81781"/>
                    </a:lnTo>
                    <a:lnTo>
                      <a:pt x="1269816" y="81781"/>
                    </a:lnTo>
                    <a:lnTo>
                      <a:pt x="1284904" y="82753"/>
                    </a:lnTo>
                    <a:lnTo>
                      <a:pt x="1284904" y="82753"/>
                    </a:lnTo>
                    <a:lnTo>
                      <a:pt x="1300048" y="83668"/>
                    </a:lnTo>
                    <a:lnTo>
                      <a:pt x="1300048" y="83668"/>
                    </a:lnTo>
                    <a:lnTo>
                      <a:pt x="1315136" y="84582"/>
                    </a:lnTo>
                    <a:lnTo>
                      <a:pt x="1315136" y="84582"/>
                    </a:lnTo>
                    <a:lnTo>
                      <a:pt x="1330280" y="85496"/>
                    </a:lnTo>
                    <a:lnTo>
                      <a:pt x="1330280" y="85553"/>
                    </a:lnTo>
                    <a:lnTo>
                      <a:pt x="1348283" y="86639"/>
                    </a:lnTo>
                    <a:lnTo>
                      <a:pt x="1348283" y="86639"/>
                    </a:lnTo>
                    <a:lnTo>
                      <a:pt x="1360513" y="87382"/>
                    </a:lnTo>
                    <a:lnTo>
                      <a:pt x="1360513" y="87382"/>
                    </a:lnTo>
                    <a:lnTo>
                      <a:pt x="1375601" y="88296"/>
                    </a:lnTo>
                    <a:lnTo>
                      <a:pt x="1375601" y="88296"/>
                    </a:lnTo>
                    <a:lnTo>
                      <a:pt x="1390746" y="89268"/>
                    </a:lnTo>
                    <a:lnTo>
                      <a:pt x="1390746" y="89268"/>
                    </a:lnTo>
                    <a:lnTo>
                      <a:pt x="1405833" y="90182"/>
                    </a:lnTo>
                    <a:lnTo>
                      <a:pt x="1405833" y="90182"/>
                    </a:lnTo>
                    <a:lnTo>
                      <a:pt x="1420977" y="91097"/>
                    </a:lnTo>
                    <a:lnTo>
                      <a:pt x="1420977" y="91097"/>
                    </a:lnTo>
                    <a:lnTo>
                      <a:pt x="1436065" y="92011"/>
                    </a:lnTo>
                    <a:lnTo>
                      <a:pt x="1436065" y="92011"/>
                    </a:lnTo>
                    <a:lnTo>
                      <a:pt x="1451210" y="92982"/>
                    </a:lnTo>
                    <a:lnTo>
                      <a:pt x="1451210" y="92982"/>
                    </a:lnTo>
                    <a:lnTo>
                      <a:pt x="1466355" y="93897"/>
                    </a:lnTo>
                    <a:lnTo>
                      <a:pt x="1466355" y="93897"/>
                    </a:lnTo>
                    <a:lnTo>
                      <a:pt x="1481443" y="94812"/>
                    </a:lnTo>
                    <a:lnTo>
                      <a:pt x="1481443" y="94812"/>
                    </a:lnTo>
                    <a:lnTo>
                      <a:pt x="1496587" y="95726"/>
                    </a:lnTo>
                    <a:lnTo>
                      <a:pt x="1496587" y="95726"/>
                    </a:lnTo>
                    <a:lnTo>
                      <a:pt x="1514589" y="96869"/>
                    </a:lnTo>
                    <a:lnTo>
                      <a:pt x="1514818" y="93154"/>
                    </a:lnTo>
                    <a:lnTo>
                      <a:pt x="1496758" y="92069"/>
                    </a:lnTo>
                    <a:lnTo>
                      <a:pt x="1496758" y="92069"/>
                    </a:lnTo>
                    <a:lnTo>
                      <a:pt x="1484585" y="91268"/>
                    </a:lnTo>
                    <a:lnTo>
                      <a:pt x="1484585" y="91268"/>
                    </a:lnTo>
                    <a:lnTo>
                      <a:pt x="1469498" y="90354"/>
                    </a:lnTo>
                    <a:lnTo>
                      <a:pt x="1469498" y="90354"/>
                    </a:lnTo>
                    <a:lnTo>
                      <a:pt x="1454353" y="89439"/>
                    </a:lnTo>
                    <a:lnTo>
                      <a:pt x="1454353" y="89439"/>
                    </a:lnTo>
                    <a:lnTo>
                      <a:pt x="1436294" y="88354"/>
                    </a:lnTo>
                    <a:lnTo>
                      <a:pt x="1436294" y="88354"/>
                    </a:lnTo>
                    <a:lnTo>
                      <a:pt x="1424121" y="87553"/>
                    </a:lnTo>
                    <a:lnTo>
                      <a:pt x="1424121" y="87553"/>
                    </a:lnTo>
                    <a:lnTo>
                      <a:pt x="1406061" y="86468"/>
                    </a:lnTo>
                    <a:lnTo>
                      <a:pt x="1406061" y="86468"/>
                    </a:lnTo>
                    <a:lnTo>
                      <a:pt x="1393888" y="85725"/>
                    </a:lnTo>
                    <a:lnTo>
                      <a:pt x="1393888" y="85725"/>
                    </a:lnTo>
                    <a:lnTo>
                      <a:pt x="1378801" y="84810"/>
                    </a:lnTo>
                    <a:lnTo>
                      <a:pt x="1378801" y="84810"/>
                    </a:lnTo>
                    <a:lnTo>
                      <a:pt x="1360742" y="83668"/>
                    </a:lnTo>
                    <a:lnTo>
                      <a:pt x="1360742" y="83668"/>
                    </a:lnTo>
                    <a:lnTo>
                      <a:pt x="1348512" y="82925"/>
                    </a:lnTo>
                    <a:lnTo>
                      <a:pt x="1348512" y="82925"/>
                    </a:lnTo>
                    <a:lnTo>
                      <a:pt x="1330509" y="81838"/>
                    </a:lnTo>
                    <a:lnTo>
                      <a:pt x="1330509" y="81838"/>
                    </a:lnTo>
                    <a:lnTo>
                      <a:pt x="1318279" y="81096"/>
                    </a:lnTo>
                    <a:lnTo>
                      <a:pt x="1318279" y="81096"/>
                    </a:lnTo>
                    <a:lnTo>
                      <a:pt x="1303191" y="80124"/>
                    </a:lnTo>
                    <a:lnTo>
                      <a:pt x="1303191" y="80124"/>
                    </a:lnTo>
                    <a:lnTo>
                      <a:pt x="1288047" y="79210"/>
                    </a:lnTo>
                    <a:lnTo>
                      <a:pt x="1288047" y="79210"/>
                    </a:lnTo>
                    <a:lnTo>
                      <a:pt x="1270045" y="78124"/>
                    </a:lnTo>
                    <a:lnTo>
                      <a:pt x="1270045" y="78124"/>
                    </a:lnTo>
                    <a:lnTo>
                      <a:pt x="1257815" y="77323"/>
                    </a:lnTo>
                    <a:lnTo>
                      <a:pt x="1257815" y="77323"/>
                    </a:lnTo>
                    <a:lnTo>
                      <a:pt x="1242727" y="76410"/>
                    </a:lnTo>
                    <a:lnTo>
                      <a:pt x="1242727" y="76410"/>
                    </a:lnTo>
                    <a:lnTo>
                      <a:pt x="1227582" y="75495"/>
                    </a:lnTo>
                    <a:lnTo>
                      <a:pt x="1227582" y="75495"/>
                    </a:lnTo>
                    <a:lnTo>
                      <a:pt x="1209580" y="74409"/>
                    </a:lnTo>
                    <a:lnTo>
                      <a:pt x="1209580" y="74409"/>
                    </a:lnTo>
                    <a:lnTo>
                      <a:pt x="1194435" y="73438"/>
                    </a:lnTo>
                    <a:lnTo>
                      <a:pt x="1194435" y="73438"/>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5"/>
                    </a:lnTo>
                    <a:lnTo>
                      <a:pt x="1106652" y="68065"/>
                    </a:lnTo>
                    <a:lnTo>
                      <a:pt x="1088651" y="66922"/>
                    </a:lnTo>
                    <a:lnTo>
                      <a:pt x="1088651" y="66922"/>
                    </a:lnTo>
                    <a:lnTo>
                      <a:pt x="1076421" y="66179"/>
                    </a:lnTo>
                    <a:lnTo>
                      <a:pt x="1076421" y="66179"/>
                    </a:lnTo>
                    <a:lnTo>
                      <a:pt x="1061333" y="65265"/>
                    </a:lnTo>
                    <a:lnTo>
                      <a:pt x="1061333" y="65265"/>
                    </a:lnTo>
                    <a:lnTo>
                      <a:pt x="1043273" y="64179"/>
                    </a:lnTo>
                    <a:lnTo>
                      <a:pt x="1043273" y="64179"/>
                    </a:lnTo>
                    <a:lnTo>
                      <a:pt x="1028186" y="63208"/>
                    </a:lnTo>
                    <a:lnTo>
                      <a:pt x="1028186" y="63208"/>
                    </a:lnTo>
                    <a:lnTo>
                      <a:pt x="1015955" y="62465"/>
                    </a:lnTo>
                    <a:lnTo>
                      <a:pt x="1015955" y="62465"/>
                    </a:lnTo>
                    <a:lnTo>
                      <a:pt x="1000868" y="61550"/>
                    </a:lnTo>
                    <a:lnTo>
                      <a:pt x="1000868" y="61550"/>
                    </a:lnTo>
                    <a:lnTo>
                      <a:pt x="982809" y="60464"/>
                    </a:lnTo>
                    <a:lnTo>
                      <a:pt x="982809" y="60464"/>
                    </a:lnTo>
                    <a:lnTo>
                      <a:pt x="967664" y="59493"/>
                    </a:lnTo>
                    <a:lnTo>
                      <a:pt x="967664" y="59493"/>
                    </a:lnTo>
                    <a:lnTo>
                      <a:pt x="955491" y="58750"/>
                    </a:lnTo>
                    <a:lnTo>
                      <a:pt x="955491" y="58750"/>
                    </a:lnTo>
                    <a:lnTo>
                      <a:pt x="939318" y="57779"/>
                    </a:lnTo>
                    <a:lnTo>
                      <a:pt x="922344" y="56750"/>
                    </a:lnTo>
                    <a:lnTo>
                      <a:pt x="922344" y="56750"/>
                    </a:lnTo>
                    <a:lnTo>
                      <a:pt x="910171" y="55949"/>
                    </a:lnTo>
                    <a:lnTo>
                      <a:pt x="910171" y="55949"/>
                    </a:lnTo>
                    <a:lnTo>
                      <a:pt x="895026" y="55035"/>
                    </a:lnTo>
                    <a:lnTo>
                      <a:pt x="895026" y="55035"/>
                    </a:lnTo>
                    <a:lnTo>
                      <a:pt x="879939" y="54121"/>
                    </a:lnTo>
                    <a:lnTo>
                      <a:pt x="879939" y="54121"/>
                    </a:lnTo>
                    <a:lnTo>
                      <a:pt x="861879" y="52977"/>
                    </a:lnTo>
                    <a:lnTo>
                      <a:pt x="861879" y="52977"/>
                    </a:lnTo>
                    <a:lnTo>
                      <a:pt x="849706" y="52235"/>
                    </a:lnTo>
                    <a:lnTo>
                      <a:pt x="849706" y="52235"/>
                    </a:lnTo>
                    <a:lnTo>
                      <a:pt x="834561" y="51321"/>
                    </a:lnTo>
                    <a:lnTo>
                      <a:pt x="834561" y="51321"/>
                    </a:lnTo>
                    <a:lnTo>
                      <a:pt x="819417" y="50406"/>
                    </a:lnTo>
                    <a:lnTo>
                      <a:pt x="819417" y="50406"/>
                    </a:lnTo>
                    <a:lnTo>
                      <a:pt x="801415" y="49263"/>
                    </a:lnTo>
                    <a:lnTo>
                      <a:pt x="801415" y="49263"/>
                    </a:lnTo>
                    <a:lnTo>
                      <a:pt x="789185" y="48520"/>
                    </a:lnTo>
                    <a:lnTo>
                      <a:pt x="789185" y="48520"/>
                    </a:lnTo>
                    <a:lnTo>
                      <a:pt x="774097" y="47606"/>
                    </a:lnTo>
                    <a:lnTo>
                      <a:pt x="774097" y="47606"/>
                    </a:lnTo>
                    <a:lnTo>
                      <a:pt x="756037" y="46520"/>
                    </a:lnTo>
                    <a:lnTo>
                      <a:pt x="756037" y="46520"/>
                    </a:lnTo>
                    <a:lnTo>
                      <a:pt x="740950" y="45548"/>
                    </a:lnTo>
                    <a:lnTo>
                      <a:pt x="740950" y="45548"/>
                    </a:lnTo>
                    <a:lnTo>
                      <a:pt x="725805" y="44634"/>
                    </a:lnTo>
                    <a:lnTo>
                      <a:pt x="725805" y="44634"/>
                    </a:lnTo>
                    <a:lnTo>
                      <a:pt x="713632" y="43891"/>
                    </a:lnTo>
                    <a:lnTo>
                      <a:pt x="713632" y="43891"/>
                    </a:lnTo>
                    <a:lnTo>
                      <a:pt x="695573" y="42805"/>
                    </a:lnTo>
                    <a:lnTo>
                      <a:pt x="695573" y="42805"/>
                    </a:lnTo>
                    <a:lnTo>
                      <a:pt x="680485" y="41833"/>
                    </a:lnTo>
                    <a:lnTo>
                      <a:pt x="680485" y="41833"/>
                    </a:lnTo>
                    <a:lnTo>
                      <a:pt x="668255" y="41091"/>
                    </a:lnTo>
                    <a:lnTo>
                      <a:pt x="668255" y="41091"/>
                    </a:lnTo>
                    <a:lnTo>
                      <a:pt x="653167" y="40176"/>
                    </a:lnTo>
                    <a:lnTo>
                      <a:pt x="653167" y="40176"/>
                    </a:lnTo>
                    <a:lnTo>
                      <a:pt x="638022" y="39262"/>
                    </a:lnTo>
                    <a:lnTo>
                      <a:pt x="638022" y="39262"/>
                    </a:lnTo>
                    <a:lnTo>
                      <a:pt x="620021" y="38119"/>
                    </a:lnTo>
                    <a:lnTo>
                      <a:pt x="620021" y="38119"/>
                    </a:lnTo>
                    <a:lnTo>
                      <a:pt x="607790" y="37376"/>
                    </a:lnTo>
                    <a:lnTo>
                      <a:pt x="607790" y="37376"/>
                    </a:lnTo>
                    <a:lnTo>
                      <a:pt x="592703" y="36462"/>
                    </a:lnTo>
                    <a:lnTo>
                      <a:pt x="592703" y="36462"/>
                    </a:lnTo>
                    <a:lnTo>
                      <a:pt x="577558" y="35547"/>
                    </a:lnTo>
                    <a:lnTo>
                      <a:pt x="577558" y="35547"/>
                    </a:lnTo>
                    <a:lnTo>
                      <a:pt x="559556" y="34404"/>
                    </a:lnTo>
                    <a:lnTo>
                      <a:pt x="559556" y="34404"/>
                    </a:lnTo>
                    <a:lnTo>
                      <a:pt x="547325" y="33661"/>
                    </a:lnTo>
                    <a:lnTo>
                      <a:pt x="547325" y="33661"/>
                    </a:lnTo>
                    <a:lnTo>
                      <a:pt x="532238" y="32747"/>
                    </a:lnTo>
                    <a:lnTo>
                      <a:pt x="532238" y="32747"/>
                    </a:lnTo>
                    <a:lnTo>
                      <a:pt x="517093" y="31832"/>
                    </a:lnTo>
                    <a:lnTo>
                      <a:pt x="517093" y="31832"/>
                    </a:lnTo>
                    <a:lnTo>
                      <a:pt x="515207" y="31718"/>
                    </a:lnTo>
                    <a:lnTo>
                      <a:pt x="514179" y="31603"/>
                    </a:lnTo>
                    <a:lnTo>
                      <a:pt x="514179" y="31603"/>
                    </a:lnTo>
                    <a:lnTo>
                      <a:pt x="499091" y="30690"/>
                    </a:lnTo>
                    <a:lnTo>
                      <a:pt x="499091" y="30690"/>
                    </a:lnTo>
                    <a:lnTo>
                      <a:pt x="486861" y="29947"/>
                    </a:lnTo>
                    <a:lnTo>
                      <a:pt x="486861" y="29947"/>
                    </a:lnTo>
                    <a:lnTo>
                      <a:pt x="468858" y="28860"/>
                    </a:lnTo>
                    <a:lnTo>
                      <a:pt x="468858" y="28860"/>
                    </a:lnTo>
                    <a:lnTo>
                      <a:pt x="453714" y="27889"/>
                    </a:lnTo>
                    <a:lnTo>
                      <a:pt x="453714" y="27889"/>
                    </a:lnTo>
                    <a:lnTo>
                      <a:pt x="441541" y="27146"/>
                    </a:lnTo>
                    <a:lnTo>
                      <a:pt x="441541" y="27146"/>
                    </a:lnTo>
                    <a:lnTo>
                      <a:pt x="426396" y="26232"/>
                    </a:lnTo>
                    <a:lnTo>
                      <a:pt x="426396" y="26232"/>
                    </a:lnTo>
                    <a:lnTo>
                      <a:pt x="408394" y="25145"/>
                    </a:lnTo>
                    <a:lnTo>
                      <a:pt x="408394" y="25145"/>
                    </a:lnTo>
                    <a:lnTo>
                      <a:pt x="393249" y="24174"/>
                    </a:lnTo>
                    <a:lnTo>
                      <a:pt x="393249" y="24174"/>
                    </a:lnTo>
                    <a:lnTo>
                      <a:pt x="381076" y="23431"/>
                    </a:lnTo>
                    <a:lnTo>
                      <a:pt x="381076" y="23431"/>
                    </a:lnTo>
                    <a:lnTo>
                      <a:pt x="365932" y="22517"/>
                    </a:lnTo>
                    <a:lnTo>
                      <a:pt x="365932" y="22517"/>
                    </a:lnTo>
                    <a:lnTo>
                      <a:pt x="350844" y="21602"/>
                    </a:lnTo>
                    <a:lnTo>
                      <a:pt x="350844" y="21602"/>
                    </a:lnTo>
                    <a:lnTo>
                      <a:pt x="332784" y="20459"/>
                    </a:lnTo>
                    <a:lnTo>
                      <a:pt x="332784" y="20459"/>
                    </a:lnTo>
                    <a:lnTo>
                      <a:pt x="320612" y="19716"/>
                    </a:lnTo>
                    <a:lnTo>
                      <a:pt x="320612" y="19716"/>
                    </a:lnTo>
                    <a:lnTo>
                      <a:pt x="304438" y="18745"/>
                    </a:lnTo>
                    <a:lnTo>
                      <a:pt x="290322" y="17888"/>
                    </a:lnTo>
                    <a:lnTo>
                      <a:pt x="290322" y="17888"/>
                    </a:lnTo>
                    <a:lnTo>
                      <a:pt x="272320" y="16745"/>
                    </a:lnTo>
                    <a:lnTo>
                      <a:pt x="272320" y="16745"/>
                    </a:lnTo>
                    <a:lnTo>
                      <a:pt x="257175" y="15830"/>
                    </a:lnTo>
                    <a:lnTo>
                      <a:pt x="257175" y="15830"/>
                    </a:lnTo>
                    <a:lnTo>
                      <a:pt x="245002" y="15088"/>
                    </a:lnTo>
                    <a:lnTo>
                      <a:pt x="245002" y="15088"/>
                    </a:lnTo>
                    <a:lnTo>
                      <a:pt x="229857" y="14173"/>
                    </a:lnTo>
                    <a:lnTo>
                      <a:pt x="229857" y="14173"/>
                    </a:lnTo>
                    <a:lnTo>
                      <a:pt x="211855" y="13030"/>
                    </a:lnTo>
                    <a:lnTo>
                      <a:pt x="211855" y="13030"/>
                    </a:lnTo>
                    <a:lnTo>
                      <a:pt x="199625" y="12287"/>
                    </a:lnTo>
                    <a:lnTo>
                      <a:pt x="199625" y="12287"/>
                    </a:lnTo>
                    <a:lnTo>
                      <a:pt x="184537" y="11373"/>
                    </a:lnTo>
                    <a:lnTo>
                      <a:pt x="184537" y="11373"/>
                    </a:lnTo>
                    <a:lnTo>
                      <a:pt x="169393" y="10401"/>
                    </a:lnTo>
                    <a:lnTo>
                      <a:pt x="169393" y="10401"/>
                    </a:lnTo>
                    <a:lnTo>
                      <a:pt x="151390" y="9315"/>
                    </a:lnTo>
                    <a:lnTo>
                      <a:pt x="151390" y="9315"/>
                    </a:lnTo>
                    <a:lnTo>
                      <a:pt x="139160" y="8573"/>
                    </a:lnTo>
                    <a:lnTo>
                      <a:pt x="139160" y="8573"/>
                    </a:lnTo>
                    <a:lnTo>
                      <a:pt x="121158" y="7429"/>
                    </a:lnTo>
                    <a:lnTo>
                      <a:pt x="121158" y="7486"/>
                    </a:lnTo>
                    <a:lnTo>
                      <a:pt x="108928" y="6686"/>
                    </a:lnTo>
                    <a:lnTo>
                      <a:pt x="108928" y="6686"/>
                    </a:lnTo>
                    <a:lnTo>
                      <a:pt x="90926" y="5601"/>
                    </a:lnTo>
                    <a:lnTo>
                      <a:pt x="90926" y="5601"/>
                    </a:lnTo>
                    <a:lnTo>
                      <a:pt x="78696" y="4858"/>
                    </a:lnTo>
                    <a:lnTo>
                      <a:pt x="78696" y="4858"/>
                    </a:lnTo>
                    <a:lnTo>
                      <a:pt x="63608" y="3943"/>
                    </a:lnTo>
                    <a:lnTo>
                      <a:pt x="63608" y="3943"/>
                    </a:lnTo>
                    <a:lnTo>
                      <a:pt x="48463" y="2971"/>
                    </a:lnTo>
                    <a:lnTo>
                      <a:pt x="48463" y="2971"/>
                    </a:lnTo>
                    <a:lnTo>
                      <a:pt x="30461" y="1886"/>
                    </a:lnTo>
                    <a:lnTo>
                      <a:pt x="30461" y="1886"/>
                    </a:lnTo>
                    <a:lnTo>
                      <a:pt x="18231" y="1143"/>
                    </a:lnTo>
                    <a:lnTo>
                      <a:pt x="18231" y="1143"/>
                    </a:lnTo>
                    <a:lnTo>
                      <a:pt x="228" y="0"/>
                    </a:lnTo>
                    <a:lnTo>
                      <a:pt x="0" y="3714"/>
                    </a:lnTo>
                    <a:lnTo>
                      <a:pt x="15088" y="4629"/>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8" name="Google Shape;608;p66"/>
              <p:cNvSpPr/>
              <p:nvPr/>
            </p:nvSpPr>
            <p:spPr>
              <a:xfrm rot="-209343">
                <a:off x="6692306" y="6276336"/>
                <a:ext cx="1514817" cy="96868"/>
              </a:xfrm>
              <a:custGeom>
                <a:rect b="b" l="l" r="r" t="t"/>
                <a:pathLst>
                  <a:path extrusionOk="0" h="96868" w="1514817">
                    <a:moveTo>
                      <a:pt x="1499501" y="95898"/>
                    </a:moveTo>
                    <a:lnTo>
                      <a:pt x="1514589" y="96869"/>
                    </a:lnTo>
                    <a:lnTo>
                      <a:pt x="1514818" y="93155"/>
                    </a:lnTo>
                    <a:lnTo>
                      <a:pt x="1496758" y="92011"/>
                    </a:lnTo>
                    <a:lnTo>
                      <a:pt x="1496758" y="92011"/>
                    </a:lnTo>
                    <a:lnTo>
                      <a:pt x="1484585" y="91268"/>
                    </a:lnTo>
                    <a:lnTo>
                      <a:pt x="1484585" y="91268"/>
                    </a:lnTo>
                    <a:lnTo>
                      <a:pt x="1466526" y="90183"/>
                    </a:lnTo>
                    <a:lnTo>
                      <a:pt x="1466526" y="90183"/>
                    </a:lnTo>
                    <a:lnTo>
                      <a:pt x="1454353" y="89440"/>
                    </a:lnTo>
                    <a:lnTo>
                      <a:pt x="1454353" y="89440"/>
                    </a:lnTo>
                    <a:lnTo>
                      <a:pt x="1436294" y="88296"/>
                    </a:lnTo>
                    <a:lnTo>
                      <a:pt x="1436294" y="88296"/>
                    </a:lnTo>
                    <a:lnTo>
                      <a:pt x="1424121" y="87553"/>
                    </a:lnTo>
                    <a:lnTo>
                      <a:pt x="1424121" y="87553"/>
                    </a:lnTo>
                    <a:lnTo>
                      <a:pt x="1406061" y="86468"/>
                    </a:lnTo>
                    <a:lnTo>
                      <a:pt x="1406061" y="86468"/>
                    </a:lnTo>
                    <a:lnTo>
                      <a:pt x="1390974" y="85553"/>
                    </a:lnTo>
                    <a:lnTo>
                      <a:pt x="1390974" y="85553"/>
                    </a:lnTo>
                    <a:lnTo>
                      <a:pt x="1378801" y="84753"/>
                    </a:lnTo>
                    <a:lnTo>
                      <a:pt x="1378801" y="84753"/>
                    </a:lnTo>
                    <a:lnTo>
                      <a:pt x="1363656" y="83839"/>
                    </a:lnTo>
                    <a:lnTo>
                      <a:pt x="1363656" y="83839"/>
                    </a:lnTo>
                    <a:lnTo>
                      <a:pt x="1348512" y="82925"/>
                    </a:lnTo>
                    <a:lnTo>
                      <a:pt x="1348512" y="82925"/>
                    </a:lnTo>
                    <a:lnTo>
                      <a:pt x="1330509" y="81838"/>
                    </a:lnTo>
                    <a:lnTo>
                      <a:pt x="1330509" y="81838"/>
                    </a:lnTo>
                    <a:lnTo>
                      <a:pt x="1318279" y="81039"/>
                    </a:lnTo>
                    <a:lnTo>
                      <a:pt x="1318279" y="81039"/>
                    </a:lnTo>
                    <a:lnTo>
                      <a:pt x="1303191" y="80124"/>
                    </a:lnTo>
                    <a:lnTo>
                      <a:pt x="1303191" y="80124"/>
                    </a:lnTo>
                    <a:lnTo>
                      <a:pt x="1288046" y="79210"/>
                    </a:lnTo>
                    <a:lnTo>
                      <a:pt x="1288046" y="79210"/>
                    </a:lnTo>
                    <a:lnTo>
                      <a:pt x="1286218" y="79095"/>
                    </a:lnTo>
                    <a:lnTo>
                      <a:pt x="1285132" y="79038"/>
                    </a:lnTo>
                    <a:lnTo>
                      <a:pt x="1285132" y="79038"/>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79347" y="72523"/>
                    </a:lnTo>
                    <a:lnTo>
                      <a:pt x="1179347" y="72523"/>
                    </a:lnTo>
                    <a:lnTo>
                      <a:pt x="1167118" y="71780"/>
                    </a:lnTo>
                    <a:lnTo>
                      <a:pt x="1167118" y="71780"/>
                    </a:lnTo>
                    <a:lnTo>
                      <a:pt x="1149115" y="70637"/>
                    </a:lnTo>
                    <a:lnTo>
                      <a:pt x="1149115" y="70637"/>
                    </a:lnTo>
                    <a:lnTo>
                      <a:pt x="1136885" y="69894"/>
                    </a:lnTo>
                    <a:lnTo>
                      <a:pt x="1136885" y="69894"/>
                    </a:lnTo>
                    <a:lnTo>
                      <a:pt x="1118883" y="68809"/>
                    </a:lnTo>
                    <a:lnTo>
                      <a:pt x="1118883" y="68809"/>
                    </a:lnTo>
                    <a:lnTo>
                      <a:pt x="1106652" y="68066"/>
                    </a:lnTo>
                    <a:lnTo>
                      <a:pt x="1106652" y="68066"/>
                    </a:lnTo>
                    <a:lnTo>
                      <a:pt x="1088650" y="66922"/>
                    </a:lnTo>
                    <a:lnTo>
                      <a:pt x="1088650" y="66922"/>
                    </a:lnTo>
                    <a:lnTo>
                      <a:pt x="1075392" y="66122"/>
                    </a:lnTo>
                    <a:lnTo>
                      <a:pt x="1061333" y="65266"/>
                    </a:lnTo>
                    <a:lnTo>
                      <a:pt x="1061333" y="65266"/>
                    </a:lnTo>
                    <a:lnTo>
                      <a:pt x="1046188" y="64351"/>
                    </a:lnTo>
                    <a:lnTo>
                      <a:pt x="1046188" y="64351"/>
                    </a:lnTo>
                    <a:lnTo>
                      <a:pt x="1028186" y="63208"/>
                    </a:lnTo>
                    <a:lnTo>
                      <a:pt x="1028186" y="63208"/>
                    </a:lnTo>
                    <a:lnTo>
                      <a:pt x="1015955" y="62465"/>
                    </a:lnTo>
                    <a:lnTo>
                      <a:pt x="1015955" y="62465"/>
                    </a:lnTo>
                    <a:lnTo>
                      <a:pt x="1000868" y="61551"/>
                    </a:lnTo>
                    <a:lnTo>
                      <a:pt x="1000868" y="61551"/>
                    </a:lnTo>
                    <a:lnTo>
                      <a:pt x="985723" y="60636"/>
                    </a:lnTo>
                    <a:lnTo>
                      <a:pt x="985723" y="60636"/>
                    </a:lnTo>
                    <a:lnTo>
                      <a:pt x="967664" y="59493"/>
                    </a:lnTo>
                    <a:lnTo>
                      <a:pt x="967664" y="59493"/>
                    </a:lnTo>
                    <a:lnTo>
                      <a:pt x="955491" y="58750"/>
                    </a:lnTo>
                    <a:lnTo>
                      <a:pt x="955491" y="58750"/>
                    </a:lnTo>
                    <a:lnTo>
                      <a:pt x="940403" y="57836"/>
                    </a:lnTo>
                    <a:lnTo>
                      <a:pt x="940403" y="57836"/>
                    </a:lnTo>
                    <a:lnTo>
                      <a:pt x="922344" y="56693"/>
                    </a:lnTo>
                    <a:lnTo>
                      <a:pt x="922344" y="56693"/>
                    </a:lnTo>
                    <a:lnTo>
                      <a:pt x="910171" y="55950"/>
                    </a:lnTo>
                    <a:lnTo>
                      <a:pt x="910171" y="55950"/>
                    </a:lnTo>
                    <a:lnTo>
                      <a:pt x="892112" y="54864"/>
                    </a:lnTo>
                    <a:lnTo>
                      <a:pt x="892112" y="54864"/>
                    </a:lnTo>
                    <a:lnTo>
                      <a:pt x="879882" y="54121"/>
                    </a:lnTo>
                    <a:lnTo>
                      <a:pt x="879882" y="54121"/>
                    </a:lnTo>
                    <a:lnTo>
                      <a:pt x="861879" y="52978"/>
                    </a:lnTo>
                    <a:lnTo>
                      <a:pt x="861879" y="52978"/>
                    </a:lnTo>
                    <a:lnTo>
                      <a:pt x="849706" y="52235"/>
                    </a:lnTo>
                    <a:lnTo>
                      <a:pt x="849706" y="52235"/>
                    </a:lnTo>
                    <a:lnTo>
                      <a:pt x="831647" y="51149"/>
                    </a:lnTo>
                    <a:lnTo>
                      <a:pt x="831647" y="51149"/>
                    </a:lnTo>
                    <a:lnTo>
                      <a:pt x="819416" y="50406"/>
                    </a:lnTo>
                    <a:lnTo>
                      <a:pt x="819416" y="50406"/>
                    </a:lnTo>
                    <a:lnTo>
                      <a:pt x="801415" y="49263"/>
                    </a:lnTo>
                    <a:lnTo>
                      <a:pt x="801415" y="49263"/>
                    </a:lnTo>
                    <a:lnTo>
                      <a:pt x="789185" y="48520"/>
                    </a:lnTo>
                    <a:lnTo>
                      <a:pt x="789185" y="48520"/>
                    </a:lnTo>
                    <a:lnTo>
                      <a:pt x="774097" y="47606"/>
                    </a:lnTo>
                    <a:lnTo>
                      <a:pt x="774097" y="47606"/>
                    </a:lnTo>
                    <a:lnTo>
                      <a:pt x="758952" y="46692"/>
                    </a:lnTo>
                    <a:lnTo>
                      <a:pt x="758952" y="46692"/>
                    </a:lnTo>
                    <a:lnTo>
                      <a:pt x="740950" y="45548"/>
                    </a:lnTo>
                    <a:lnTo>
                      <a:pt x="740950" y="45548"/>
                    </a:lnTo>
                    <a:lnTo>
                      <a:pt x="728719" y="44805"/>
                    </a:lnTo>
                    <a:lnTo>
                      <a:pt x="728719" y="44805"/>
                    </a:lnTo>
                    <a:lnTo>
                      <a:pt x="713632" y="43892"/>
                    </a:lnTo>
                    <a:lnTo>
                      <a:pt x="713632" y="43892"/>
                    </a:lnTo>
                    <a:lnTo>
                      <a:pt x="698488" y="42977"/>
                    </a:lnTo>
                    <a:lnTo>
                      <a:pt x="698488" y="42977"/>
                    </a:lnTo>
                    <a:lnTo>
                      <a:pt x="680485" y="41833"/>
                    </a:lnTo>
                    <a:lnTo>
                      <a:pt x="680485" y="41833"/>
                    </a:lnTo>
                    <a:lnTo>
                      <a:pt x="668255" y="41091"/>
                    </a:lnTo>
                    <a:lnTo>
                      <a:pt x="668255" y="41091"/>
                    </a:lnTo>
                    <a:lnTo>
                      <a:pt x="653167" y="40177"/>
                    </a:lnTo>
                    <a:lnTo>
                      <a:pt x="653167" y="40177"/>
                    </a:lnTo>
                    <a:lnTo>
                      <a:pt x="651282" y="40062"/>
                    </a:lnTo>
                    <a:lnTo>
                      <a:pt x="650253" y="40005"/>
                    </a:lnTo>
                    <a:lnTo>
                      <a:pt x="650253" y="40005"/>
                    </a:lnTo>
                    <a:lnTo>
                      <a:pt x="638022" y="39205"/>
                    </a:lnTo>
                    <a:lnTo>
                      <a:pt x="638022" y="39205"/>
                    </a:lnTo>
                    <a:lnTo>
                      <a:pt x="620020" y="38119"/>
                    </a:lnTo>
                    <a:lnTo>
                      <a:pt x="620020" y="38119"/>
                    </a:lnTo>
                    <a:lnTo>
                      <a:pt x="606761" y="37319"/>
                    </a:lnTo>
                    <a:lnTo>
                      <a:pt x="592703" y="36462"/>
                    </a:lnTo>
                    <a:lnTo>
                      <a:pt x="592703" y="36462"/>
                    </a:lnTo>
                    <a:lnTo>
                      <a:pt x="577558" y="35490"/>
                    </a:lnTo>
                    <a:lnTo>
                      <a:pt x="577558" y="35490"/>
                    </a:lnTo>
                    <a:lnTo>
                      <a:pt x="559556" y="34404"/>
                    </a:lnTo>
                    <a:lnTo>
                      <a:pt x="559556" y="34404"/>
                    </a:lnTo>
                    <a:lnTo>
                      <a:pt x="544411" y="33490"/>
                    </a:lnTo>
                    <a:lnTo>
                      <a:pt x="544411" y="33490"/>
                    </a:lnTo>
                    <a:lnTo>
                      <a:pt x="532238" y="32747"/>
                    </a:lnTo>
                    <a:lnTo>
                      <a:pt x="532238" y="32747"/>
                    </a:lnTo>
                    <a:lnTo>
                      <a:pt x="517093" y="31775"/>
                    </a:lnTo>
                    <a:lnTo>
                      <a:pt x="517093" y="31775"/>
                    </a:lnTo>
                    <a:lnTo>
                      <a:pt x="499091" y="30690"/>
                    </a:lnTo>
                    <a:lnTo>
                      <a:pt x="499091" y="30690"/>
                    </a:lnTo>
                    <a:lnTo>
                      <a:pt x="486861" y="29947"/>
                    </a:lnTo>
                    <a:lnTo>
                      <a:pt x="486861" y="29947"/>
                    </a:lnTo>
                    <a:lnTo>
                      <a:pt x="471773" y="29032"/>
                    </a:lnTo>
                    <a:lnTo>
                      <a:pt x="471773" y="29032"/>
                    </a:lnTo>
                    <a:lnTo>
                      <a:pt x="453714" y="27889"/>
                    </a:lnTo>
                    <a:lnTo>
                      <a:pt x="453714" y="27889"/>
                    </a:lnTo>
                    <a:lnTo>
                      <a:pt x="441541" y="27146"/>
                    </a:lnTo>
                    <a:lnTo>
                      <a:pt x="441541" y="27146"/>
                    </a:lnTo>
                    <a:lnTo>
                      <a:pt x="426396" y="26232"/>
                    </a:lnTo>
                    <a:lnTo>
                      <a:pt x="426396" y="26232"/>
                    </a:lnTo>
                    <a:lnTo>
                      <a:pt x="411309" y="25318"/>
                    </a:lnTo>
                    <a:lnTo>
                      <a:pt x="411309" y="25318"/>
                    </a:lnTo>
                    <a:lnTo>
                      <a:pt x="393249" y="24174"/>
                    </a:lnTo>
                    <a:lnTo>
                      <a:pt x="393249" y="24174"/>
                    </a:lnTo>
                    <a:lnTo>
                      <a:pt x="381076" y="23431"/>
                    </a:lnTo>
                    <a:lnTo>
                      <a:pt x="381076" y="23431"/>
                    </a:lnTo>
                    <a:lnTo>
                      <a:pt x="365931" y="22517"/>
                    </a:lnTo>
                    <a:lnTo>
                      <a:pt x="365931" y="22517"/>
                    </a:lnTo>
                    <a:lnTo>
                      <a:pt x="350787" y="21546"/>
                    </a:lnTo>
                    <a:lnTo>
                      <a:pt x="350787" y="21546"/>
                    </a:lnTo>
                    <a:lnTo>
                      <a:pt x="332784" y="20459"/>
                    </a:lnTo>
                    <a:lnTo>
                      <a:pt x="332784" y="20459"/>
                    </a:lnTo>
                    <a:lnTo>
                      <a:pt x="320611" y="19716"/>
                    </a:lnTo>
                    <a:lnTo>
                      <a:pt x="320611" y="19716"/>
                    </a:lnTo>
                    <a:lnTo>
                      <a:pt x="305467" y="18803"/>
                    </a:lnTo>
                    <a:lnTo>
                      <a:pt x="305467" y="18803"/>
                    </a:lnTo>
                    <a:lnTo>
                      <a:pt x="290322" y="17831"/>
                    </a:lnTo>
                    <a:lnTo>
                      <a:pt x="290322" y="17831"/>
                    </a:lnTo>
                    <a:lnTo>
                      <a:pt x="272320" y="16745"/>
                    </a:lnTo>
                    <a:lnTo>
                      <a:pt x="272320" y="16745"/>
                    </a:lnTo>
                    <a:lnTo>
                      <a:pt x="257175" y="15831"/>
                    </a:lnTo>
                    <a:lnTo>
                      <a:pt x="257175" y="15831"/>
                    </a:lnTo>
                    <a:lnTo>
                      <a:pt x="245002" y="15088"/>
                    </a:lnTo>
                    <a:lnTo>
                      <a:pt x="245002" y="15088"/>
                    </a:lnTo>
                    <a:lnTo>
                      <a:pt x="226942" y="13944"/>
                    </a:lnTo>
                    <a:lnTo>
                      <a:pt x="226942" y="13944"/>
                    </a:lnTo>
                    <a:lnTo>
                      <a:pt x="211855" y="13030"/>
                    </a:lnTo>
                    <a:lnTo>
                      <a:pt x="211855" y="13030"/>
                    </a:lnTo>
                    <a:lnTo>
                      <a:pt x="196710" y="12116"/>
                    </a:lnTo>
                    <a:lnTo>
                      <a:pt x="196710" y="12116"/>
                    </a:lnTo>
                    <a:lnTo>
                      <a:pt x="184537" y="11373"/>
                    </a:lnTo>
                    <a:lnTo>
                      <a:pt x="184537" y="11373"/>
                    </a:lnTo>
                    <a:lnTo>
                      <a:pt x="182651" y="11258"/>
                    </a:lnTo>
                    <a:lnTo>
                      <a:pt x="181623" y="11144"/>
                    </a:lnTo>
                    <a:lnTo>
                      <a:pt x="181623" y="11144"/>
                    </a:lnTo>
                    <a:lnTo>
                      <a:pt x="169392" y="10401"/>
                    </a:lnTo>
                    <a:lnTo>
                      <a:pt x="169392" y="10401"/>
                    </a:lnTo>
                    <a:lnTo>
                      <a:pt x="151390" y="9315"/>
                    </a:lnTo>
                    <a:lnTo>
                      <a:pt x="151390" y="9315"/>
                    </a:lnTo>
                    <a:lnTo>
                      <a:pt x="139160" y="8573"/>
                    </a:lnTo>
                    <a:lnTo>
                      <a:pt x="139160" y="8573"/>
                    </a:lnTo>
                    <a:lnTo>
                      <a:pt x="124072" y="7601"/>
                    </a:lnTo>
                    <a:lnTo>
                      <a:pt x="124072" y="7601"/>
                    </a:lnTo>
                    <a:lnTo>
                      <a:pt x="108928" y="6687"/>
                    </a:lnTo>
                    <a:lnTo>
                      <a:pt x="108928" y="6687"/>
                    </a:lnTo>
                    <a:lnTo>
                      <a:pt x="90926" y="5601"/>
                    </a:lnTo>
                    <a:lnTo>
                      <a:pt x="90926" y="5601"/>
                    </a:lnTo>
                    <a:lnTo>
                      <a:pt x="78695" y="4858"/>
                    </a:lnTo>
                    <a:lnTo>
                      <a:pt x="78695" y="4858"/>
                    </a:lnTo>
                    <a:lnTo>
                      <a:pt x="63608" y="3887"/>
                    </a:lnTo>
                    <a:lnTo>
                      <a:pt x="63608" y="3887"/>
                    </a:lnTo>
                    <a:lnTo>
                      <a:pt x="48463" y="2972"/>
                    </a:lnTo>
                    <a:lnTo>
                      <a:pt x="48463" y="2972"/>
                    </a:lnTo>
                    <a:lnTo>
                      <a:pt x="30461" y="1886"/>
                    </a:lnTo>
                    <a:lnTo>
                      <a:pt x="30461" y="1886"/>
                    </a:lnTo>
                    <a:lnTo>
                      <a:pt x="18231" y="1143"/>
                    </a:lnTo>
                    <a:lnTo>
                      <a:pt x="18231" y="1143"/>
                    </a:lnTo>
                    <a:lnTo>
                      <a:pt x="228" y="0"/>
                    </a:lnTo>
                    <a:lnTo>
                      <a:pt x="0" y="3715"/>
                    </a:lnTo>
                    <a:lnTo>
                      <a:pt x="15087" y="4629"/>
                    </a:lnTo>
                    <a:lnTo>
                      <a:pt x="15087" y="4629"/>
                    </a:lnTo>
                    <a:lnTo>
                      <a:pt x="33147" y="5772"/>
                    </a:lnTo>
                    <a:lnTo>
                      <a:pt x="33147" y="5772"/>
                    </a:lnTo>
                    <a:lnTo>
                      <a:pt x="45320" y="6515"/>
                    </a:lnTo>
                    <a:lnTo>
                      <a:pt x="45320" y="6515"/>
                    </a:lnTo>
                    <a:lnTo>
                      <a:pt x="63379" y="7601"/>
                    </a:lnTo>
                    <a:lnTo>
                      <a:pt x="63379" y="7601"/>
                    </a:lnTo>
                    <a:lnTo>
                      <a:pt x="75552" y="8344"/>
                    </a:lnTo>
                    <a:lnTo>
                      <a:pt x="75552" y="8344"/>
                    </a:lnTo>
                    <a:lnTo>
                      <a:pt x="93612" y="9487"/>
                    </a:lnTo>
                    <a:lnTo>
                      <a:pt x="93612" y="9487"/>
                    </a:lnTo>
                    <a:lnTo>
                      <a:pt x="105785" y="10230"/>
                    </a:lnTo>
                    <a:lnTo>
                      <a:pt x="105785" y="10230"/>
                    </a:lnTo>
                    <a:lnTo>
                      <a:pt x="120929" y="11144"/>
                    </a:lnTo>
                    <a:lnTo>
                      <a:pt x="120929" y="11144"/>
                    </a:lnTo>
                    <a:lnTo>
                      <a:pt x="122758" y="11258"/>
                    </a:lnTo>
                    <a:lnTo>
                      <a:pt x="123844" y="11316"/>
                    </a:lnTo>
                    <a:lnTo>
                      <a:pt x="123844" y="11316"/>
                    </a:lnTo>
                    <a:lnTo>
                      <a:pt x="136017" y="12059"/>
                    </a:lnTo>
                    <a:lnTo>
                      <a:pt x="136017" y="12059"/>
                    </a:lnTo>
                    <a:lnTo>
                      <a:pt x="154076" y="13201"/>
                    </a:lnTo>
                    <a:lnTo>
                      <a:pt x="154076" y="13201"/>
                    </a:lnTo>
                    <a:lnTo>
                      <a:pt x="167335" y="14001"/>
                    </a:lnTo>
                    <a:lnTo>
                      <a:pt x="181394" y="14859"/>
                    </a:lnTo>
                    <a:lnTo>
                      <a:pt x="181394" y="14859"/>
                    </a:lnTo>
                    <a:lnTo>
                      <a:pt x="196482" y="15831"/>
                    </a:lnTo>
                    <a:lnTo>
                      <a:pt x="196482" y="15831"/>
                    </a:lnTo>
                    <a:lnTo>
                      <a:pt x="214541" y="16916"/>
                    </a:lnTo>
                    <a:lnTo>
                      <a:pt x="214541" y="16916"/>
                    </a:lnTo>
                    <a:lnTo>
                      <a:pt x="226714" y="17659"/>
                    </a:lnTo>
                    <a:lnTo>
                      <a:pt x="226714" y="17659"/>
                    </a:lnTo>
                    <a:lnTo>
                      <a:pt x="241859" y="18574"/>
                    </a:lnTo>
                    <a:lnTo>
                      <a:pt x="241859" y="18574"/>
                    </a:lnTo>
                    <a:lnTo>
                      <a:pt x="256946" y="19546"/>
                    </a:lnTo>
                    <a:lnTo>
                      <a:pt x="256946" y="19546"/>
                    </a:lnTo>
                    <a:lnTo>
                      <a:pt x="275006" y="20631"/>
                    </a:lnTo>
                    <a:lnTo>
                      <a:pt x="275006" y="20631"/>
                    </a:lnTo>
                    <a:lnTo>
                      <a:pt x="290093" y="21546"/>
                    </a:lnTo>
                    <a:lnTo>
                      <a:pt x="290093" y="21546"/>
                    </a:lnTo>
                    <a:lnTo>
                      <a:pt x="302323" y="22289"/>
                    </a:lnTo>
                    <a:lnTo>
                      <a:pt x="302323" y="22289"/>
                    </a:lnTo>
                    <a:lnTo>
                      <a:pt x="317411" y="23260"/>
                    </a:lnTo>
                    <a:lnTo>
                      <a:pt x="317411" y="23260"/>
                    </a:lnTo>
                    <a:lnTo>
                      <a:pt x="335471" y="24346"/>
                    </a:lnTo>
                    <a:lnTo>
                      <a:pt x="335471" y="24346"/>
                    </a:lnTo>
                    <a:lnTo>
                      <a:pt x="350558" y="25261"/>
                    </a:lnTo>
                    <a:lnTo>
                      <a:pt x="350558" y="25261"/>
                    </a:lnTo>
                    <a:lnTo>
                      <a:pt x="362788" y="26004"/>
                    </a:lnTo>
                    <a:lnTo>
                      <a:pt x="362788" y="26004"/>
                    </a:lnTo>
                    <a:lnTo>
                      <a:pt x="380847" y="27146"/>
                    </a:lnTo>
                    <a:lnTo>
                      <a:pt x="380847" y="27146"/>
                    </a:lnTo>
                    <a:lnTo>
                      <a:pt x="395935" y="28061"/>
                    </a:lnTo>
                    <a:lnTo>
                      <a:pt x="395935" y="28061"/>
                    </a:lnTo>
                    <a:lnTo>
                      <a:pt x="408108" y="28804"/>
                    </a:lnTo>
                    <a:lnTo>
                      <a:pt x="408108" y="28804"/>
                    </a:lnTo>
                    <a:lnTo>
                      <a:pt x="423253" y="29718"/>
                    </a:lnTo>
                    <a:lnTo>
                      <a:pt x="423253" y="29718"/>
                    </a:lnTo>
                    <a:lnTo>
                      <a:pt x="438398" y="30690"/>
                    </a:lnTo>
                    <a:lnTo>
                      <a:pt x="438398" y="30690"/>
                    </a:lnTo>
                    <a:lnTo>
                      <a:pt x="456399" y="31775"/>
                    </a:lnTo>
                    <a:lnTo>
                      <a:pt x="456399" y="31775"/>
                    </a:lnTo>
                    <a:lnTo>
                      <a:pt x="468630" y="32518"/>
                    </a:lnTo>
                    <a:lnTo>
                      <a:pt x="468630" y="32518"/>
                    </a:lnTo>
                    <a:lnTo>
                      <a:pt x="483717" y="33490"/>
                    </a:lnTo>
                    <a:lnTo>
                      <a:pt x="483717" y="33490"/>
                    </a:lnTo>
                    <a:lnTo>
                      <a:pt x="501777" y="34576"/>
                    </a:lnTo>
                    <a:lnTo>
                      <a:pt x="501777" y="34576"/>
                    </a:lnTo>
                    <a:lnTo>
                      <a:pt x="513950" y="35319"/>
                    </a:lnTo>
                    <a:lnTo>
                      <a:pt x="513950" y="35319"/>
                    </a:lnTo>
                    <a:lnTo>
                      <a:pt x="529095" y="36233"/>
                    </a:lnTo>
                    <a:lnTo>
                      <a:pt x="529095" y="36233"/>
                    </a:lnTo>
                    <a:lnTo>
                      <a:pt x="547097" y="37376"/>
                    </a:lnTo>
                    <a:lnTo>
                      <a:pt x="547097" y="37376"/>
                    </a:lnTo>
                    <a:lnTo>
                      <a:pt x="562241" y="38290"/>
                    </a:lnTo>
                    <a:lnTo>
                      <a:pt x="562241" y="38290"/>
                    </a:lnTo>
                    <a:lnTo>
                      <a:pt x="577329" y="39205"/>
                    </a:lnTo>
                    <a:lnTo>
                      <a:pt x="577329" y="39205"/>
                    </a:lnTo>
                    <a:lnTo>
                      <a:pt x="589559" y="39948"/>
                    </a:lnTo>
                    <a:lnTo>
                      <a:pt x="589559" y="39948"/>
                    </a:lnTo>
                    <a:lnTo>
                      <a:pt x="591388" y="40062"/>
                    </a:lnTo>
                    <a:lnTo>
                      <a:pt x="592474" y="40177"/>
                    </a:lnTo>
                    <a:lnTo>
                      <a:pt x="592474" y="40177"/>
                    </a:lnTo>
                    <a:lnTo>
                      <a:pt x="604647" y="40920"/>
                    </a:lnTo>
                    <a:lnTo>
                      <a:pt x="604647" y="40920"/>
                    </a:lnTo>
                    <a:lnTo>
                      <a:pt x="622707" y="42005"/>
                    </a:lnTo>
                    <a:lnTo>
                      <a:pt x="622707" y="42005"/>
                    </a:lnTo>
                    <a:lnTo>
                      <a:pt x="637794" y="42920"/>
                    </a:lnTo>
                    <a:lnTo>
                      <a:pt x="637794" y="42920"/>
                    </a:lnTo>
                    <a:lnTo>
                      <a:pt x="650024" y="43663"/>
                    </a:lnTo>
                    <a:lnTo>
                      <a:pt x="650024" y="43663"/>
                    </a:lnTo>
                    <a:lnTo>
                      <a:pt x="665111" y="44634"/>
                    </a:lnTo>
                    <a:lnTo>
                      <a:pt x="665111" y="44634"/>
                    </a:lnTo>
                    <a:lnTo>
                      <a:pt x="683171" y="45720"/>
                    </a:lnTo>
                    <a:lnTo>
                      <a:pt x="683171" y="45720"/>
                    </a:lnTo>
                    <a:lnTo>
                      <a:pt x="695344" y="46463"/>
                    </a:lnTo>
                    <a:lnTo>
                      <a:pt x="695344" y="46463"/>
                    </a:lnTo>
                    <a:lnTo>
                      <a:pt x="710489" y="47435"/>
                    </a:lnTo>
                    <a:lnTo>
                      <a:pt x="710489" y="47435"/>
                    </a:lnTo>
                    <a:lnTo>
                      <a:pt x="725577" y="48349"/>
                    </a:lnTo>
                    <a:lnTo>
                      <a:pt x="725577" y="48349"/>
                    </a:lnTo>
                    <a:lnTo>
                      <a:pt x="743635" y="49435"/>
                    </a:lnTo>
                    <a:lnTo>
                      <a:pt x="743635" y="49435"/>
                    </a:lnTo>
                    <a:lnTo>
                      <a:pt x="755808" y="50178"/>
                    </a:lnTo>
                    <a:lnTo>
                      <a:pt x="755808" y="50178"/>
                    </a:lnTo>
                    <a:lnTo>
                      <a:pt x="770953" y="51149"/>
                    </a:lnTo>
                    <a:lnTo>
                      <a:pt x="770953" y="51149"/>
                    </a:lnTo>
                    <a:lnTo>
                      <a:pt x="786041" y="52064"/>
                    </a:lnTo>
                    <a:lnTo>
                      <a:pt x="786041" y="52064"/>
                    </a:lnTo>
                    <a:lnTo>
                      <a:pt x="804101" y="53150"/>
                    </a:lnTo>
                    <a:lnTo>
                      <a:pt x="804101" y="53150"/>
                    </a:lnTo>
                    <a:lnTo>
                      <a:pt x="816274" y="53893"/>
                    </a:lnTo>
                    <a:lnTo>
                      <a:pt x="816274" y="53893"/>
                    </a:lnTo>
                    <a:lnTo>
                      <a:pt x="831418" y="54864"/>
                    </a:lnTo>
                    <a:lnTo>
                      <a:pt x="831418" y="54864"/>
                    </a:lnTo>
                    <a:lnTo>
                      <a:pt x="846505" y="55778"/>
                    </a:lnTo>
                    <a:lnTo>
                      <a:pt x="846505" y="55778"/>
                    </a:lnTo>
                    <a:lnTo>
                      <a:pt x="864565" y="56864"/>
                    </a:lnTo>
                    <a:lnTo>
                      <a:pt x="864565" y="56864"/>
                    </a:lnTo>
                    <a:lnTo>
                      <a:pt x="876738" y="57607"/>
                    </a:lnTo>
                    <a:lnTo>
                      <a:pt x="876738" y="57607"/>
                    </a:lnTo>
                    <a:lnTo>
                      <a:pt x="891883" y="58579"/>
                    </a:lnTo>
                    <a:lnTo>
                      <a:pt x="891883" y="58579"/>
                    </a:lnTo>
                    <a:lnTo>
                      <a:pt x="907028" y="59493"/>
                    </a:lnTo>
                    <a:lnTo>
                      <a:pt x="907028" y="59493"/>
                    </a:lnTo>
                    <a:lnTo>
                      <a:pt x="925029" y="60579"/>
                    </a:lnTo>
                    <a:lnTo>
                      <a:pt x="925029" y="60579"/>
                    </a:lnTo>
                    <a:lnTo>
                      <a:pt x="937202" y="61322"/>
                    </a:lnTo>
                    <a:lnTo>
                      <a:pt x="937202" y="61322"/>
                    </a:lnTo>
                    <a:lnTo>
                      <a:pt x="952347" y="62294"/>
                    </a:lnTo>
                    <a:lnTo>
                      <a:pt x="952347" y="62294"/>
                    </a:lnTo>
                    <a:lnTo>
                      <a:pt x="970407" y="63379"/>
                    </a:lnTo>
                    <a:lnTo>
                      <a:pt x="970407" y="63379"/>
                    </a:lnTo>
                    <a:lnTo>
                      <a:pt x="982580" y="64122"/>
                    </a:lnTo>
                    <a:lnTo>
                      <a:pt x="982580" y="64122"/>
                    </a:lnTo>
                    <a:lnTo>
                      <a:pt x="997725" y="65094"/>
                    </a:lnTo>
                    <a:lnTo>
                      <a:pt x="997725" y="65094"/>
                    </a:lnTo>
                    <a:lnTo>
                      <a:pt x="1015727" y="66179"/>
                    </a:lnTo>
                    <a:lnTo>
                      <a:pt x="1015727" y="66179"/>
                    </a:lnTo>
                    <a:lnTo>
                      <a:pt x="1030871" y="67094"/>
                    </a:lnTo>
                    <a:lnTo>
                      <a:pt x="1030871" y="67094"/>
                    </a:lnTo>
                    <a:lnTo>
                      <a:pt x="1043044" y="67837"/>
                    </a:lnTo>
                    <a:lnTo>
                      <a:pt x="1043044" y="67837"/>
                    </a:lnTo>
                    <a:lnTo>
                      <a:pt x="1061104" y="68980"/>
                    </a:lnTo>
                    <a:lnTo>
                      <a:pt x="1061104" y="68980"/>
                    </a:lnTo>
                    <a:lnTo>
                      <a:pt x="1073277" y="69723"/>
                    </a:lnTo>
                    <a:lnTo>
                      <a:pt x="1073277" y="69723"/>
                    </a:lnTo>
                    <a:lnTo>
                      <a:pt x="1091337" y="70809"/>
                    </a:lnTo>
                    <a:lnTo>
                      <a:pt x="1091337" y="70809"/>
                    </a:lnTo>
                    <a:lnTo>
                      <a:pt x="1103510" y="71552"/>
                    </a:lnTo>
                    <a:lnTo>
                      <a:pt x="1103510" y="71552"/>
                    </a:lnTo>
                    <a:lnTo>
                      <a:pt x="1118654" y="72523"/>
                    </a:lnTo>
                    <a:lnTo>
                      <a:pt x="1118654" y="72523"/>
                    </a:lnTo>
                    <a:lnTo>
                      <a:pt x="1133741" y="73438"/>
                    </a:lnTo>
                    <a:lnTo>
                      <a:pt x="1133741" y="73438"/>
                    </a:lnTo>
                    <a:lnTo>
                      <a:pt x="1151801" y="74524"/>
                    </a:lnTo>
                    <a:lnTo>
                      <a:pt x="1151801" y="74524"/>
                    </a:lnTo>
                    <a:lnTo>
                      <a:pt x="1163974" y="75267"/>
                    </a:lnTo>
                    <a:lnTo>
                      <a:pt x="1163974" y="75267"/>
                    </a:lnTo>
                    <a:lnTo>
                      <a:pt x="1179119" y="76238"/>
                    </a:lnTo>
                    <a:lnTo>
                      <a:pt x="1179119" y="76238"/>
                    </a:lnTo>
                    <a:lnTo>
                      <a:pt x="1194207" y="77153"/>
                    </a:lnTo>
                    <a:lnTo>
                      <a:pt x="1194207" y="77153"/>
                    </a:lnTo>
                    <a:lnTo>
                      <a:pt x="1212265" y="78238"/>
                    </a:lnTo>
                    <a:lnTo>
                      <a:pt x="1212265" y="78238"/>
                    </a:lnTo>
                    <a:lnTo>
                      <a:pt x="1224438" y="78981"/>
                    </a:lnTo>
                    <a:lnTo>
                      <a:pt x="1224438" y="78981"/>
                    </a:lnTo>
                    <a:lnTo>
                      <a:pt x="1226325" y="79153"/>
                    </a:lnTo>
                    <a:lnTo>
                      <a:pt x="1227353" y="79210"/>
                    </a:lnTo>
                    <a:lnTo>
                      <a:pt x="1227353" y="79210"/>
                    </a:lnTo>
                    <a:lnTo>
                      <a:pt x="1239583" y="79953"/>
                    </a:lnTo>
                    <a:lnTo>
                      <a:pt x="1239583" y="79953"/>
                    </a:lnTo>
                    <a:lnTo>
                      <a:pt x="1254671" y="80867"/>
                    </a:lnTo>
                    <a:lnTo>
                      <a:pt x="1254671" y="80867"/>
                    </a:lnTo>
                    <a:lnTo>
                      <a:pt x="1272731" y="81953"/>
                    </a:lnTo>
                    <a:lnTo>
                      <a:pt x="1272731" y="81953"/>
                    </a:lnTo>
                    <a:lnTo>
                      <a:pt x="1284904" y="82753"/>
                    </a:lnTo>
                    <a:lnTo>
                      <a:pt x="1284904" y="82753"/>
                    </a:lnTo>
                    <a:lnTo>
                      <a:pt x="1300048" y="83668"/>
                    </a:lnTo>
                    <a:lnTo>
                      <a:pt x="1300048" y="83668"/>
                    </a:lnTo>
                    <a:lnTo>
                      <a:pt x="1315135" y="84582"/>
                    </a:lnTo>
                    <a:lnTo>
                      <a:pt x="1315135" y="84582"/>
                    </a:lnTo>
                    <a:lnTo>
                      <a:pt x="1330280" y="85496"/>
                    </a:lnTo>
                    <a:lnTo>
                      <a:pt x="1330280" y="85496"/>
                    </a:lnTo>
                    <a:lnTo>
                      <a:pt x="1345368" y="86468"/>
                    </a:lnTo>
                    <a:lnTo>
                      <a:pt x="1345368" y="86468"/>
                    </a:lnTo>
                    <a:lnTo>
                      <a:pt x="1360513" y="87383"/>
                    </a:lnTo>
                    <a:lnTo>
                      <a:pt x="1360513" y="87383"/>
                    </a:lnTo>
                    <a:lnTo>
                      <a:pt x="1375601" y="88296"/>
                    </a:lnTo>
                    <a:lnTo>
                      <a:pt x="1375601" y="88296"/>
                    </a:lnTo>
                    <a:lnTo>
                      <a:pt x="1390746" y="89211"/>
                    </a:lnTo>
                    <a:lnTo>
                      <a:pt x="1390746" y="89211"/>
                    </a:lnTo>
                    <a:lnTo>
                      <a:pt x="1405833" y="90183"/>
                    </a:lnTo>
                    <a:lnTo>
                      <a:pt x="1405833" y="90183"/>
                    </a:lnTo>
                    <a:lnTo>
                      <a:pt x="1420977" y="91097"/>
                    </a:lnTo>
                    <a:lnTo>
                      <a:pt x="1420977" y="91097"/>
                    </a:lnTo>
                    <a:lnTo>
                      <a:pt x="1439037" y="92183"/>
                    </a:lnTo>
                    <a:lnTo>
                      <a:pt x="1439037" y="92183"/>
                    </a:lnTo>
                    <a:lnTo>
                      <a:pt x="1451210" y="92926"/>
                    </a:lnTo>
                    <a:lnTo>
                      <a:pt x="1451210" y="92926"/>
                    </a:lnTo>
                    <a:lnTo>
                      <a:pt x="1466355" y="93898"/>
                    </a:lnTo>
                    <a:lnTo>
                      <a:pt x="1466355" y="93898"/>
                    </a:lnTo>
                    <a:lnTo>
                      <a:pt x="1484357" y="94983"/>
                    </a:lnTo>
                    <a:lnTo>
                      <a:pt x="1484357" y="94983"/>
                    </a:lnTo>
                    <a:lnTo>
                      <a:pt x="1499501" y="95898"/>
                    </a:lnTo>
                    <a:close/>
                  </a:path>
                </a:pathLst>
              </a:custGeom>
              <a:solidFill>
                <a:srgbClr val="9F9D9B"/>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sp>
        <p:nvSpPr>
          <p:cNvPr id="609" name="Google Shape;609;p66"/>
          <p:cNvSpPr/>
          <p:nvPr/>
        </p:nvSpPr>
        <p:spPr>
          <a:xfrm>
            <a:off x="4793671" y="2267838"/>
            <a:ext cx="6767431" cy="353943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معجزات النبي صلى الله  عليه وسلم كثيرة متعدد  , و منها من حصل ونتهى ومنها ما هو باق إلى أن يشاء الله تعالى ,وهو المعجزة العظمى و الآية الكبرى على نبوة النبي صل الله عليه و سلم و هي القرآن العظيم الآية الباقية الدائمة التي لا يطرأ عليها التغيير و التبديل ,وهو معجز من وجوه عديدة : من جهة لفظه , فقد تحدى الله فصحاء العرب أن يأتوا بمثل سورة منه فعجزوا . و كذلك بما فيه من أخبار مستقبلية وقعت كما أخبر عنها </a:t>
            </a:r>
            <a:endParaRPr/>
          </a:p>
        </p:txBody>
      </p:sp>
      <p:pic>
        <p:nvPicPr>
          <p:cNvPr id="610" name="Google Shape;610;p66"/>
          <p:cNvPicPr preferRelativeResize="0"/>
          <p:nvPr/>
        </p:nvPicPr>
        <p:blipFill rotWithShape="1">
          <a:blip r:embed="rId4">
            <a:alphaModFix/>
          </a:blip>
          <a:srcRect b="0" l="0" r="0" t="0"/>
          <a:stretch/>
        </p:blipFill>
        <p:spPr>
          <a:xfrm>
            <a:off x="205943" y="3291573"/>
            <a:ext cx="3326692" cy="26819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7"/>
          <p:cNvSpPr/>
          <p:nvPr/>
        </p:nvSpPr>
        <p:spPr>
          <a:xfrm>
            <a:off x="2909455" y="1346675"/>
            <a:ext cx="8340436" cy="440120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2060"/>
              </a:buClr>
              <a:buSzPts val="2800"/>
              <a:buFont typeface="Calibri"/>
              <a:buNone/>
            </a:pPr>
            <a:r>
              <a:rPr b="1" i="0" lang="ar-MA" sz="2800" u="none" cap="none" strike="noStrike">
                <a:solidFill>
                  <a:srgbClr val="002060"/>
                </a:solidFill>
                <a:latin typeface="Calibri"/>
                <a:ea typeface="Calibri"/>
                <a:cs typeface="Calibri"/>
                <a:sym typeface="Calibri"/>
              </a:rPr>
              <a:t>وأما المعجزات التي حصلت وانتهت فهي كثيرة كما قلنا و من أشهرها </a:t>
            </a:r>
            <a:r>
              <a:rPr b="1" i="0" lang="ar-MA" sz="2800" u="none" cap="none" strike="noStrike">
                <a:solidFill>
                  <a:srgbClr val="000000"/>
                </a:solidFill>
                <a:latin typeface="Calibri"/>
                <a:ea typeface="Calibri"/>
                <a:cs typeface="Calibri"/>
                <a:sym typeface="Calibri"/>
              </a:rPr>
              <a:t>: </a:t>
            </a:r>
            <a:endParaRPr/>
          </a:p>
          <a:p>
            <a:pPr indent="-457200" lvl="0" marL="457200" marR="0" rtl="1" algn="r">
              <a:lnSpc>
                <a:spcPct val="100000"/>
              </a:lnSpc>
              <a:spcBef>
                <a:spcPts val="0"/>
              </a:spcBef>
              <a:spcAft>
                <a:spcPts val="0"/>
              </a:spcAft>
              <a:buClr>
                <a:srgbClr val="000000"/>
              </a:buClr>
              <a:buSzPts val="2800"/>
              <a:buFont typeface="Noto Sans Symbols"/>
              <a:buChar char="❖"/>
            </a:pPr>
            <a:r>
              <a:rPr i="0" lang="ar-MA" sz="2800" u="none" cap="none" strike="noStrike">
                <a:solidFill>
                  <a:srgbClr val="000000"/>
                </a:solidFill>
                <a:latin typeface="Calibri"/>
                <a:ea typeface="Calibri"/>
                <a:cs typeface="Calibri"/>
                <a:sym typeface="Calibri"/>
              </a:rPr>
              <a:t>معجزة الإسراء و المعراج </a:t>
            </a:r>
            <a:endParaRPr/>
          </a:p>
          <a:p>
            <a:pPr indent="-457200" lvl="0" marL="45720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معجزة  انشقاق القمر </a:t>
            </a:r>
            <a:endParaRPr/>
          </a:p>
          <a:p>
            <a:pPr indent="-457200" lvl="0" marL="45720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تكثير القليل من الطعام بين يديه صل الله عليه وسلم حتى كان يأكل منه من معه من الجيش </a:t>
            </a:r>
            <a:endParaRPr/>
          </a:p>
          <a:p>
            <a:pPr indent="-457200" lvl="0" marL="45720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نبع الماء من بين أصابعه صل الله عليه وسلم وتكثير الماء حتى يشرب منه جميع الجيش ويتوضؤون </a:t>
            </a:r>
            <a:endParaRPr/>
          </a:p>
          <a:p>
            <a:pPr indent="-457200" lvl="0" marL="45720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إخباره صل الله عليه وسلم بالأمور الغيبية المستقبلية ثم قع كما أخبر </a:t>
            </a:r>
            <a:endParaRPr/>
          </a:p>
          <a:p>
            <a:pPr indent="-457200" lvl="0" marL="45720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تسليم الحجر عليه و هو في مكة </a:t>
            </a:r>
            <a:endParaRPr/>
          </a:p>
          <a:p>
            <a:pPr indent="-457200" lvl="0" marL="457200" marR="0" rtl="1" algn="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إبراء المرضى </a:t>
            </a:r>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aphicFrame>
        <p:nvGraphicFramePr>
          <p:cNvPr id="621" name="Google Shape;621;p68"/>
          <p:cNvGraphicFramePr/>
          <p:nvPr/>
        </p:nvGraphicFramePr>
        <p:xfrm>
          <a:off x="0" y="1859278"/>
          <a:ext cx="3000000" cy="3000000"/>
        </p:xfrm>
        <a:graphic>
          <a:graphicData uri="http://schemas.openxmlformats.org/drawingml/2006/table">
            <a:tbl>
              <a:tblPr bandRow="1" firstRow="1">
                <a:noFill/>
                <a:tableStyleId>{79C18A49-BBF4-4C7D-B492-08FAD6703329}</a:tableStyleId>
              </a:tblPr>
              <a:tblGrid>
                <a:gridCol w="4802100"/>
                <a:gridCol w="5248850"/>
                <a:gridCol w="2141025"/>
              </a:tblGrid>
              <a:tr h="273375">
                <a:tc>
                  <a:txBody>
                    <a:bodyPr/>
                    <a:lstStyle/>
                    <a:p>
                      <a:pPr indent="0" lvl="0" marL="0" marR="0" rtl="1" algn="ctr">
                        <a:spcBef>
                          <a:spcPts val="0"/>
                        </a:spcBef>
                        <a:spcAft>
                          <a:spcPts val="0"/>
                        </a:spcAft>
                        <a:buNone/>
                      </a:pPr>
                      <a:r>
                        <a:rPr lang="ar-MA" sz="1800"/>
                        <a:t>الدليل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spcBef>
                          <a:spcPts val="0"/>
                        </a:spcBef>
                        <a:spcAft>
                          <a:spcPts val="0"/>
                        </a:spcAft>
                        <a:buNone/>
                      </a:pPr>
                      <a:r>
                        <a:rPr lang="ar-MA" sz="1800"/>
                        <a:t>المعجزات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spcBef>
                          <a:spcPts val="0"/>
                        </a:spcBef>
                        <a:spcAft>
                          <a:spcPts val="0"/>
                        </a:spcAft>
                        <a:buNone/>
                      </a:pPr>
                      <a:r>
                        <a:rPr lang="ar-MA" sz="1800"/>
                        <a:t>الرسل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83425">
                <a:tc>
                  <a:txBody>
                    <a:bodyPr/>
                    <a:lstStyle/>
                    <a:p>
                      <a:pPr indent="0" lvl="0" marL="0" marR="0" rtl="1" algn="r">
                        <a:spcBef>
                          <a:spcPts val="0"/>
                        </a:spcBef>
                        <a:spcAft>
                          <a:spcPts val="0"/>
                        </a:spcAft>
                        <a:buNone/>
                      </a:pPr>
                      <a:r>
                        <a:rPr lang="ar-MA" sz="2000"/>
                        <a:t>قالى تعالى : »قلنا يا نار كوني بردا و سلاما عل إبراهيم « </a:t>
                      </a:r>
                      <a:endParaRPr sz="20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lang="ar-MA" sz="2000"/>
                        <a:t>النار : شأنها أن تحرق الجسد ,لكن الله نزع منها هذه الخاصية فكانت بردا و سلاما على إبراهيم </a:t>
                      </a:r>
                      <a:endParaRPr/>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b="1" lang="ar-MA" sz="2400"/>
                        <a:t>إبراهيم عليه السلام </a:t>
                      </a:r>
                      <a:endParaRPr b="1" sz="24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83425">
                <a:tc>
                  <a:txBody>
                    <a:bodyPr/>
                    <a:lstStyle/>
                    <a:p>
                      <a:pPr indent="0" lvl="0" marL="0" marR="0" rtl="1" algn="r">
                        <a:spcBef>
                          <a:spcPts val="0"/>
                        </a:spcBef>
                        <a:spcAft>
                          <a:spcPts val="0"/>
                        </a:spcAft>
                        <a:buNone/>
                      </a:pPr>
                      <a:r>
                        <a:rPr lang="ar-MA" sz="2000"/>
                        <a:t>قالى تعالى : »فالقى عصاه فإذا هي ثعبان مبين « </a:t>
                      </a:r>
                      <a:endParaRPr sz="2000"/>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lang="ar-MA" sz="2000"/>
                        <a:t>العصا : يستحيل ان تتحول إلى ثعبان لكن الله تعالى جعل عصى موسى تتحول إلى ثعبان </a:t>
                      </a:r>
                      <a:endParaRPr/>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lang="ar-MA" sz="1800"/>
                        <a:t> </a:t>
                      </a:r>
                      <a:endParaRPr/>
                    </a:p>
                    <a:p>
                      <a:pPr indent="0" lvl="0" marL="0" marR="0" rtl="1" algn="r">
                        <a:spcBef>
                          <a:spcPts val="0"/>
                        </a:spcBef>
                        <a:spcAft>
                          <a:spcPts val="0"/>
                        </a:spcAft>
                        <a:buNone/>
                      </a:pPr>
                      <a:r>
                        <a:rPr b="1" lang="ar-MA" sz="2400"/>
                        <a:t>موسى عليه السلام </a:t>
                      </a:r>
                      <a:endParaRPr b="1" sz="24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88450">
                <a:tc>
                  <a:txBody>
                    <a:bodyPr/>
                    <a:lstStyle/>
                    <a:p>
                      <a:pPr indent="0" lvl="0" marL="0" marR="0" rtl="1" algn="r">
                        <a:spcBef>
                          <a:spcPts val="0"/>
                        </a:spcBef>
                        <a:spcAft>
                          <a:spcPts val="0"/>
                        </a:spcAft>
                        <a:buNone/>
                      </a:pPr>
                      <a:r>
                        <a:rPr lang="ar-MA" sz="2000"/>
                        <a:t>قال تعالى :» وإذا تخرج الموتي بإذني «</a:t>
                      </a:r>
                      <a:endParaRPr/>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rPr lang="ar-MA" sz="2000"/>
                        <a:t>إحياء الموتى : لا يستطيع احد إحياء الموتى سوى الله تعالى لكن الله تعالى أعطى عيسى عليه السلام القدرة على إحياء الموتى </a:t>
                      </a:r>
                      <a:endParaRPr/>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b="1" lang="ar-MA" sz="2400"/>
                        <a:t>عيسى</a:t>
                      </a:r>
                      <a:r>
                        <a:rPr b="1" lang="ar-MA" sz="2400"/>
                        <a:t> عليه السلام </a:t>
                      </a:r>
                      <a:endParaRPr b="1" sz="24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6425">
                <a:tc>
                  <a:txBody>
                    <a:bodyPr/>
                    <a:lstStyle/>
                    <a:p>
                      <a:pPr indent="-285750" lvl="0" marL="285750" marR="0" rtl="1" algn="r">
                        <a:spcBef>
                          <a:spcPts val="0"/>
                        </a:spcBef>
                        <a:spcAft>
                          <a:spcPts val="0"/>
                        </a:spcAft>
                        <a:buClr>
                          <a:schemeClr val="dk1"/>
                        </a:buClr>
                        <a:buSzPts val="2000"/>
                        <a:buFont typeface="Arial"/>
                        <a:buChar char="•"/>
                      </a:pPr>
                      <a:r>
                        <a:rPr lang="ar-MA" sz="2000"/>
                        <a:t>فال تعالى : » فسخرنا له الريح تجري بامره رخاء حيث أصاب « </a:t>
                      </a:r>
                      <a:endParaRPr sz="2000"/>
                    </a:p>
                    <a:p>
                      <a:pPr indent="-285750" lvl="0" marL="285750" marR="0" rtl="1" algn="r">
                        <a:spcBef>
                          <a:spcPts val="0"/>
                        </a:spcBef>
                        <a:spcAft>
                          <a:spcPts val="0"/>
                        </a:spcAft>
                        <a:buClr>
                          <a:schemeClr val="dk1"/>
                        </a:buClr>
                        <a:buSzPts val="2000"/>
                        <a:buFont typeface="Arial"/>
                        <a:buChar char="•"/>
                      </a:pPr>
                      <a:r>
                        <a:rPr lang="ar-MA" sz="2000"/>
                        <a:t>فال تعالى» و من الجن من يعمل بين يديه بإذن ربه «  </a:t>
                      </a:r>
                      <a:endParaRPr/>
                    </a:p>
                    <a:p>
                      <a:pPr indent="-285750" lvl="0" marL="285750" marR="0" rtl="1" algn="r">
                        <a:spcBef>
                          <a:spcPts val="0"/>
                        </a:spcBef>
                        <a:spcAft>
                          <a:spcPts val="0"/>
                        </a:spcAft>
                        <a:buClr>
                          <a:schemeClr val="dk1"/>
                        </a:buClr>
                        <a:buSzPts val="2000"/>
                        <a:buFont typeface="Arial"/>
                        <a:buChar char="•"/>
                      </a:pPr>
                      <a:r>
                        <a:rPr lang="ar-MA" sz="2000"/>
                        <a:t>فال تعالى » وأسلنا له عين القطر « </a:t>
                      </a:r>
                      <a:endParaRPr/>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lang="ar-MA" sz="2000"/>
                        <a:t>تسخر الله لنبيه سليمان الريح ,والجن ,وفهمه للغة الحيوان و إسالة النحاس </a:t>
                      </a:r>
                      <a:endParaRPr/>
                    </a:p>
                    <a:p>
                      <a:pPr indent="0" lvl="0" marL="0" marR="0" rtl="1" algn="r">
                        <a:spcBef>
                          <a:spcPts val="0"/>
                        </a:spcBef>
                        <a:spcAft>
                          <a:spcPts val="0"/>
                        </a:spcAft>
                        <a:buNone/>
                      </a:pPr>
                      <a:r>
                        <a:t/>
                      </a:r>
                      <a:endParaRPr sz="18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spcBef>
                          <a:spcPts val="0"/>
                        </a:spcBef>
                        <a:spcAft>
                          <a:spcPts val="0"/>
                        </a:spcAft>
                        <a:buNone/>
                      </a:pPr>
                      <a:r>
                        <a:rPr b="1" lang="ar-MA" sz="2400"/>
                        <a:t>سليمان عليه السلام </a:t>
                      </a:r>
                      <a:endParaRPr b="1" sz="2400"/>
                    </a:p>
                  </a:txBody>
                  <a:tcPr marT="45725" marB="45725" marR="121925" marL="1219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صورة تحتوي على طائرة ركاب&#10;&#10;تم إنشاء الوصف تلقائياً" id="622" name="Google Shape;622;p68"/>
          <p:cNvPicPr preferRelativeResize="0"/>
          <p:nvPr/>
        </p:nvPicPr>
        <p:blipFill rotWithShape="1">
          <a:blip r:embed="rId3">
            <a:alphaModFix/>
          </a:blip>
          <a:srcRect b="42191" l="15696" r="15897" t="43686"/>
          <a:stretch/>
        </p:blipFill>
        <p:spPr>
          <a:xfrm>
            <a:off x="3097556" y="0"/>
            <a:ext cx="6314937" cy="1303781"/>
          </a:xfrm>
          <a:prstGeom prst="rect">
            <a:avLst/>
          </a:prstGeom>
          <a:noFill/>
          <a:ln>
            <a:noFill/>
          </a:ln>
        </p:spPr>
      </p:pic>
      <p:sp>
        <p:nvSpPr>
          <p:cNvPr id="623" name="Google Shape;623;p68"/>
          <p:cNvSpPr/>
          <p:nvPr/>
        </p:nvSpPr>
        <p:spPr>
          <a:xfrm>
            <a:off x="4228668" y="312637"/>
            <a:ext cx="4052713" cy="52322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800"/>
              <a:buFont typeface="Calibri"/>
              <a:buNone/>
            </a:pPr>
            <a:r>
              <a:rPr b="0" i="0" lang="ar-MA" sz="2800" u="none" cap="none" strike="noStrike">
                <a:solidFill>
                  <a:srgbClr val="C00000"/>
                </a:solidFill>
                <a:latin typeface="Calibri"/>
                <a:ea typeface="Calibri"/>
                <a:cs typeface="Calibri"/>
                <a:sym typeface="Calibri"/>
              </a:rPr>
              <a:t>معجزات الرسل والانبياء السابقين </a:t>
            </a:r>
            <a:endParaRPr b="0" i="0" sz="2800" u="none" cap="none" strike="noStrike">
              <a:solidFill>
                <a:srgbClr val="C00000"/>
              </a:solidFill>
              <a:latin typeface="Calibri"/>
              <a:ea typeface="Calibri"/>
              <a:cs typeface="Calibri"/>
              <a:sym typeface="Calibri"/>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descr="صورة تحتوي على طائرة ركاب&#10;&#10;تم إنشاء الوصف تلقائياً" id="628" name="Google Shape;628;p69"/>
          <p:cNvPicPr preferRelativeResize="0"/>
          <p:nvPr/>
        </p:nvPicPr>
        <p:blipFill rotWithShape="1">
          <a:blip r:embed="rId3">
            <a:alphaModFix/>
          </a:blip>
          <a:srcRect b="42191" l="15696" r="15897" t="43686"/>
          <a:stretch/>
        </p:blipFill>
        <p:spPr>
          <a:xfrm>
            <a:off x="2673927" y="-273275"/>
            <a:ext cx="7536873" cy="1787235"/>
          </a:xfrm>
          <a:prstGeom prst="rect">
            <a:avLst/>
          </a:prstGeom>
          <a:noFill/>
          <a:ln>
            <a:noFill/>
          </a:ln>
        </p:spPr>
      </p:pic>
      <p:sp>
        <p:nvSpPr>
          <p:cNvPr id="629" name="Google Shape;629;p69"/>
          <p:cNvSpPr/>
          <p:nvPr/>
        </p:nvSpPr>
        <p:spPr>
          <a:xfrm>
            <a:off x="1182664" y="1144754"/>
            <a:ext cx="10224248" cy="461665"/>
          </a:xfrm>
          <a:prstGeom prst="rect">
            <a:avLst/>
          </a:prstGeom>
          <a:solidFill>
            <a:srgbClr val="F28684"/>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2400"/>
              <a:buFont typeface="Calibri"/>
              <a:buNone/>
            </a:pPr>
            <a:r>
              <a:rPr b="1" i="0" lang="ar-MA" sz="2400" u="none" cap="none" strike="noStrike">
                <a:solidFill>
                  <a:srgbClr val="FFFFFF"/>
                </a:solidFill>
                <a:latin typeface="Calibri"/>
                <a:ea typeface="Calibri"/>
                <a:cs typeface="Calibri"/>
                <a:sym typeface="Calibri"/>
              </a:rPr>
              <a:t>أوجه التشابه والاختلاف بين معجزة  النبي محمد صل الله عليه ويلم  والأنبياء السابقين :</a:t>
            </a:r>
            <a:endParaRPr b="1" i="0" sz="2400" u="none" cap="none" strike="noStrike">
              <a:solidFill>
                <a:srgbClr val="FFFFFF"/>
              </a:solidFill>
              <a:latin typeface="Calibri"/>
              <a:ea typeface="Calibri"/>
              <a:cs typeface="Calibri"/>
              <a:sym typeface="Calibri"/>
            </a:endParaRPr>
          </a:p>
        </p:txBody>
      </p:sp>
      <p:graphicFrame>
        <p:nvGraphicFramePr>
          <p:cNvPr id="630" name="Google Shape;630;p69"/>
          <p:cNvGraphicFramePr/>
          <p:nvPr/>
        </p:nvGraphicFramePr>
        <p:xfrm>
          <a:off x="2475346" y="2130830"/>
          <a:ext cx="3000000" cy="3000000"/>
        </p:xfrm>
        <a:graphic>
          <a:graphicData uri="http://schemas.openxmlformats.org/drawingml/2006/table">
            <a:tbl>
              <a:tblPr bandRow="1" firstRow="1">
                <a:noFill/>
                <a:tableStyleId>{79C18A49-BBF4-4C7D-B492-08FAD6703329}</a:tableStyleId>
              </a:tblPr>
              <a:tblGrid>
                <a:gridCol w="4119425"/>
                <a:gridCol w="4008575"/>
              </a:tblGrid>
              <a:tr h="370850">
                <a:tc>
                  <a:txBody>
                    <a:bodyPr/>
                    <a:lstStyle/>
                    <a:p>
                      <a:pPr indent="0" lvl="0" marL="0" marR="0" rtl="1" algn="r">
                        <a:spcBef>
                          <a:spcPts val="0"/>
                        </a:spcBef>
                        <a:spcAft>
                          <a:spcPts val="0"/>
                        </a:spcAft>
                        <a:buNone/>
                      </a:pPr>
                      <a:r>
                        <a:rPr lang="ar-MA" sz="2000"/>
                        <a:t>معجزات الأنبياء السابقين </a:t>
                      </a:r>
                      <a:endParaRPr/>
                    </a:p>
                    <a:p>
                      <a:pPr indent="0" lvl="0" marL="0" marR="0" rtl="1" algn="r">
                        <a:spcBef>
                          <a:spcPts val="0"/>
                        </a:spcBef>
                        <a:spcAft>
                          <a:spcPts val="0"/>
                        </a:spcAft>
                        <a:buNone/>
                      </a:pPr>
                      <a:r>
                        <a:t/>
                      </a:r>
                      <a:endParaRPr sz="1800"/>
                    </a:p>
                  </a:txBody>
                  <a:tcPr marT="45725" marB="45725" marR="91450" marL="91450"/>
                </a:tc>
                <a:tc>
                  <a:txBody>
                    <a:bodyPr/>
                    <a:lstStyle/>
                    <a:p>
                      <a:pPr indent="0" lvl="0" marL="0" marR="0" rtl="1" algn="r">
                        <a:spcBef>
                          <a:spcPts val="0"/>
                        </a:spcBef>
                        <a:spcAft>
                          <a:spcPts val="0"/>
                        </a:spcAft>
                        <a:buNone/>
                      </a:pPr>
                      <a:r>
                        <a:rPr lang="ar-MA" sz="2000"/>
                        <a:t>معجزة محمد – صل الله عليه وسلم </a:t>
                      </a:r>
                      <a:endParaRPr/>
                    </a:p>
                    <a:p>
                      <a:pPr indent="0" lvl="0" marL="0" marR="0" rtl="1" algn="r">
                        <a:spcBef>
                          <a:spcPts val="0"/>
                        </a:spcBef>
                        <a:spcAft>
                          <a:spcPts val="0"/>
                        </a:spcAft>
                        <a:buNone/>
                      </a:pPr>
                      <a:r>
                        <a:t/>
                      </a:r>
                      <a:endParaRPr sz="1800"/>
                    </a:p>
                  </a:txBody>
                  <a:tcPr marT="45725" marB="45725" marR="91450" marL="91450"/>
                </a:tc>
              </a:tr>
              <a:tr h="370850">
                <a:tc>
                  <a:txBody>
                    <a:bodyPr/>
                    <a:lstStyle/>
                    <a:p>
                      <a:pPr indent="0" lvl="0" marL="0" marR="0" rtl="1" algn="r">
                        <a:spcBef>
                          <a:spcPts val="0"/>
                        </a:spcBef>
                        <a:spcAft>
                          <a:spcPts val="0"/>
                        </a:spcAft>
                        <a:buNone/>
                      </a:pPr>
                      <a:r>
                        <a:rPr lang="ar-MA" sz="2000"/>
                        <a:t>بعث الله كل نبي إلى قومه خاصة </a:t>
                      </a:r>
                      <a:endParaRPr/>
                    </a:p>
                    <a:p>
                      <a:pPr indent="0" lvl="0" marL="0" marR="0" rtl="1" algn="r">
                        <a:spcBef>
                          <a:spcPts val="0"/>
                        </a:spcBef>
                        <a:spcAft>
                          <a:spcPts val="0"/>
                        </a:spcAft>
                        <a:buNone/>
                      </a:pPr>
                      <a:r>
                        <a:t/>
                      </a:r>
                      <a:endParaRPr sz="1800"/>
                    </a:p>
                  </a:txBody>
                  <a:tcPr marT="45725" marB="45725" marR="91450" marL="91450"/>
                </a:tc>
                <a:tc>
                  <a:txBody>
                    <a:bodyPr/>
                    <a:lstStyle/>
                    <a:p>
                      <a:pPr indent="0" lvl="0" marL="0" marR="0" rtl="1" algn="r">
                        <a:spcBef>
                          <a:spcPts val="0"/>
                        </a:spcBef>
                        <a:spcAft>
                          <a:spcPts val="0"/>
                        </a:spcAft>
                        <a:buNone/>
                      </a:pPr>
                      <a:r>
                        <a:rPr lang="ar-MA" sz="2000"/>
                        <a:t>بعث النبي لكافة الناس </a:t>
                      </a:r>
                      <a:endParaRPr/>
                    </a:p>
                    <a:p>
                      <a:pPr indent="0" lvl="0" marL="0" marR="0" rtl="1" algn="r">
                        <a:spcBef>
                          <a:spcPts val="0"/>
                        </a:spcBef>
                        <a:spcAft>
                          <a:spcPts val="0"/>
                        </a:spcAft>
                        <a:buNone/>
                      </a:pPr>
                      <a:r>
                        <a:t/>
                      </a:r>
                      <a:endParaRPr sz="1800"/>
                    </a:p>
                  </a:txBody>
                  <a:tcPr marT="45725" marB="45725" marR="91450" marL="91450"/>
                </a:tc>
              </a:tr>
              <a:tr h="370850">
                <a:tc>
                  <a:txBody>
                    <a:bodyPr/>
                    <a:lstStyle/>
                    <a:p>
                      <a:pPr indent="0" lvl="0" marL="0" marR="0" rtl="1" algn="r">
                        <a:spcBef>
                          <a:spcPts val="0"/>
                        </a:spcBef>
                        <a:spcAft>
                          <a:spcPts val="0"/>
                        </a:spcAft>
                        <a:buNone/>
                      </a:pPr>
                      <a:r>
                        <a:rPr b="0" lang="ar-MA" sz="2000"/>
                        <a:t>بينما معجزة القرآن – معجزة خالدة إلى يوم القيامة </a:t>
                      </a:r>
                      <a:endParaRPr/>
                    </a:p>
                    <a:p>
                      <a:pPr indent="0" lvl="0" marL="0" marR="0" rtl="1" algn="r">
                        <a:spcBef>
                          <a:spcPts val="0"/>
                        </a:spcBef>
                        <a:spcAft>
                          <a:spcPts val="0"/>
                        </a:spcAft>
                        <a:buNone/>
                      </a:pPr>
                      <a:r>
                        <a:t/>
                      </a:r>
                      <a:endParaRPr sz="1800"/>
                    </a:p>
                  </a:txBody>
                  <a:tcPr marT="45725" marB="45725" marR="91450" marL="91450"/>
                </a:tc>
                <a:tc>
                  <a:txBody>
                    <a:bodyPr/>
                    <a:lstStyle/>
                    <a:p>
                      <a:pPr indent="0" lvl="0" marL="0" marR="0" rtl="1" algn="r">
                        <a:spcBef>
                          <a:spcPts val="0"/>
                        </a:spcBef>
                        <a:spcAft>
                          <a:spcPts val="0"/>
                        </a:spcAft>
                        <a:buNone/>
                      </a:pPr>
                      <a:r>
                        <a:rPr lang="ar-MA" sz="2000"/>
                        <a:t>معجزات الرسل السابقة مؤقة إنقضت بموتهم </a:t>
                      </a:r>
                      <a:endParaRPr/>
                    </a:p>
                    <a:p>
                      <a:pPr indent="0" lvl="0" marL="0" marR="0" rtl="1" algn="r">
                        <a:spcBef>
                          <a:spcPts val="0"/>
                        </a:spcBef>
                        <a:spcAft>
                          <a:spcPts val="0"/>
                        </a:spcAft>
                        <a:buNone/>
                      </a:pPr>
                      <a:r>
                        <a:t/>
                      </a:r>
                      <a:endParaRPr sz="1800"/>
                    </a:p>
                  </a:txBody>
                  <a:tcPr marT="45725" marB="45725" marR="91450" marL="91450"/>
                </a:tc>
              </a:tr>
              <a:tr h="370850">
                <a:tc>
                  <a:txBody>
                    <a:bodyPr/>
                    <a:lstStyle/>
                    <a:p>
                      <a:pPr indent="0" lvl="0" marL="0" marR="0" rtl="1" algn="r">
                        <a:lnSpc>
                          <a:spcPct val="100000"/>
                        </a:lnSpc>
                        <a:spcBef>
                          <a:spcPts val="0"/>
                        </a:spcBef>
                        <a:spcAft>
                          <a:spcPts val="0"/>
                        </a:spcAft>
                        <a:buClr>
                          <a:schemeClr val="dk1"/>
                        </a:buClr>
                        <a:buSzPts val="2000"/>
                        <a:buFont typeface="Calibri"/>
                        <a:buNone/>
                      </a:pPr>
                      <a:r>
                        <a:rPr lang="ar-MA" sz="2000"/>
                        <a:t>حسية مادية </a:t>
                      </a:r>
                      <a:endParaRPr sz="2000"/>
                    </a:p>
                    <a:p>
                      <a:pPr indent="0" lvl="0" marL="0" marR="0" rtl="1" algn="r">
                        <a:spcBef>
                          <a:spcPts val="0"/>
                        </a:spcBef>
                        <a:spcAft>
                          <a:spcPts val="0"/>
                        </a:spcAft>
                        <a:buNone/>
                      </a:pPr>
                      <a:r>
                        <a:t/>
                      </a:r>
                      <a:endParaRPr sz="1800"/>
                    </a:p>
                  </a:txBody>
                  <a:tcPr marT="45725" marB="45725" marR="91450" marL="91450"/>
                </a:tc>
                <a:tc>
                  <a:txBody>
                    <a:bodyPr/>
                    <a:lstStyle/>
                    <a:p>
                      <a:pPr indent="0" lvl="0" marL="0" marR="0" rtl="1" algn="r">
                        <a:lnSpc>
                          <a:spcPct val="100000"/>
                        </a:lnSpc>
                        <a:spcBef>
                          <a:spcPts val="0"/>
                        </a:spcBef>
                        <a:spcAft>
                          <a:spcPts val="0"/>
                        </a:spcAft>
                        <a:buClr>
                          <a:schemeClr val="dk1"/>
                        </a:buClr>
                        <a:buSzPts val="2000"/>
                        <a:buFont typeface="Calibri"/>
                        <a:buNone/>
                      </a:pPr>
                      <a:r>
                        <a:rPr lang="ar-MA" sz="2000"/>
                        <a:t>عقلية متجددة </a:t>
                      </a:r>
                      <a:endParaRPr/>
                    </a:p>
                    <a:p>
                      <a:pPr indent="0" lvl="0" marL="0" marR="0" rtl="1" algn="r">
                        <a:spcBef>
                          <a:spcPts val="0"/>
                        </a:spcBef>
                        <a:spcAft>
                          <a:spcPts val="0"/>
                        </a:spcAft>
                        <a:buNone/>
                      </a:pPr>
                      <a:r>
                        <a:t/>
                      </a:r>
                      <a:endParaRPr sz="1800"/>
                    </a:p>
                  </a:txBody>
                  <a:tcPr marT="45725" marB="45725" marR="91450" marL="91450"/>
                </a:tc>
              </a:tr>
              <a:tr h="370850">
                <a:tc>
                  <a:txBody>
                    <a:bodyPr/>
                    <a:lstStyle/>
                    <a:p>
                      <a:pPr indent="0" lvl="0" marL="0" marR="0" rtl="1" algn="r">
                        <a:spcBef>
                          <a:spcPts val="0"/>
                        </a:spcBef>
                        <a:spcAft>
                          <a:spcPts val="0"/>
                        </a:spcAft>
                        <a:buNone/>
                      </a:pPr>
                      <a:r>
                        <a:rPr lang="ar-MA" sz="2000"/>
                        <a:t>تقع مرة واحدة </a:t>
                      </a:r>
                      <a:endParaRPr/>
                    </a:p>
                    <a:p>
                      <a:pPr indent="0" lvl="0" marL="0" marR="0" rtl="1" algn="r">
                        <a:spcBef>
                          <a:spcPts val="0"/>
                        </a:spcBef>
                        <a:spcAft>
                          <a:spcPts val="0"/>
                        </a:spcAft>
                        <a:buNone/>
                      </a:pPr>
                      <a:r>
                        <a:t/>
                      </a:r>
                      <a:endParaRPr sz="1800"/>
                    </a:p>
                  </a:txBody>
                  <a:tcPr marT="45725" marB="45725" marR="91450" marL="91450"/>
                </a:tc>
                <a:tc>
                  <a:txBody>
                    <a:bodyPr/>
                    <a:lstStyle/>
                    <a:p>
                      <a:pPr indent="0" lvl="0" marL="0" marR="0" rtl="1" algn="r">
                        <a:lnSpc>
                          <a:spcPct val="100000"/>
                        </a:lnSpc>
                        <a:spcBef>
                          <a:spcPts val="0"/>
                        </a:spcBef>
                        <a:spcAft>
                          <a:spcPts val="0"/>
                        </a:spcAft>
                        <a:buClr>
                          <a:schemeClr val="dk1"/>
                        </a:buClr>
                        <a:buSzPts val="2000"/>
                        <a:buFont typeface="Calibri"/>
                        <a:buNone/>
                      </a:pPr>
                      <a:r>
                        <a:rPr lang="ar-MA" sz="2000"/>
                        <a:t>خالدة إلى أن تقومة الساعة </a:t>
                      </a:r>
                      <a:endParaRPr/>
                    </a:p>
                    <a:p>
                      <a:pPr indent="0" lvl="0" marL="0" marR="0" rtl="1" algn="r">
                        <a:spcBef>
                          <a:spcPts val="0"/>
                        </a:spcBef>
                        <a:spcAft>
                          <a:spcPts val="0"/>
                        </a:spcAft>
                        <a:buNone/>
                      </a:pPr>
                      <a:r>
                        <a:t/>
                      </a:r>
                      <a:endParaRPr sz="1800"/>
                    </a:p>
                  </a:txBody>
                  <a:tcPr marT="45725" marB="45725" marR="91450" marL="91450"/>
                </a:tc>
              </a:tr>
              <a:tr h="596525">
                <a:tc>
                  <a:txBody>
                    <a:bodyPr/>
                    <a:lstStyle/>
                    <a:p>
                      <a:pPr indent="0" lvl="0" marL="0" marR="0" rtl="1" algn="r">
                        <a:lnSpc>
                          <a:spcPct val="100000"/>
                        </a:lnSpc>
                        <a:spcBef>
                          <a:spcPts val="0"/>
                        </a:spcBef>
                        <a:spcAft>
                          <a:spcPts val="0"/>
                        </a:spcAft>
                        <a:buClr>
                          <a:schemeClr val="dk1"/>
                        </a:buClr>
                        <a:buSzPts val="2000"/>
                        <a:buFont typeface="Calibri"/>
                        <a:buNone/>
                      </a:pPr>
                      <a:r>
                        <a:rPr lang="ar-MA" sz="2000"/>
                        <a:t>من رآها</a:t>
                      </a:r>
                      <a:r>
                        <a:rPr lang="ar-MA" sz="2000"/>
                        <a:t> فقط من آمن بها </a:t>
                      </a:r>
                      <a:endParaRPr sz="2000"/>
                    </a:p>
                    <a:p>
                      <a:pPr indent="0" lvl="0" marL="0" marR="0" rtl="1" algn="r">
                        <a:spcBef>
                          <a:spcPts val="0"/>
                        </a:spcBef>
                        <a:spcAft>
                          <a:spcPts val="0"/>
                        </a:spcAft>
                        <a:buNone/>
                      </a:pPr>
                      <a:r>
                        <a:t/>
                      </a:r>
                      <a:endParaRPr sz="1800"/>
                    </a:p>
                  </a:txBody>
                  <a:tcPr marT="45725" marB="45725" marR="91450" marL="91450"/>
                </a:tc>
                <a:tc>
                  <a:txBody>
                    <a:bodyPr/>
                    <a:lstStyle/>
                    <a:p>
                      <a:pPr indent="0" lvl="0" marL="0" marR="0" rtl="1" algn="r">
                        <a:lnSpc>
                          <a:spcPct val="100000"/>
                        </a:lnSpc>
                        <a:spcBef>
                          <a:spcPts val="0"/>
                        </a:spcBef>
                        <a:spcAft>
                          <a:spcPts val="0"/>
                        </a:spcAft>
                        <a:buClr>
                          <a:schemeClr val="dk1"/>
                        </a:buClr>
                        <a:buSzPts val="2000"/>
                        <a:buFont typeface="Calibri"/>
                        <a:buNone/>
                      </a:pPr>
                      <a:r>
                        <a:rPr lang="ar-MA" sz="2000"/>
                        <a:t>عرضت على العقل و أطلقت حق النظر في انحائها  </a:t>
                      </a:r>
                      <a:endParaRPr/>
                    </a:p>
                    <a:p>
                      <a:pPr indent="0" lvl="0" marL="0" marR="0" rtl="1" algn="r">
                        <a:spcBef>
                          <a:spcPts val="0"/>
                        </a:spcBef>
                        <a:spcAft>
                          <a:spcPts val="0"/>
                        </a:spcAft>
                        <a:buNone/>
                      </a:pPr>
                      <a:r>
                        <a:t/>
                      </a:r>
                      <a:endParaRPr sz="1800"/>
                    </a:p>
                  </a:txBody>
                  <a:tcPr marT="45725" marB="45725" marR="91450" marL="91450"/>
                </a:tc>
              </a:tr>
            </a:tbl>
          </a:graphicData>
        </a:graphic>
      </p:graphicFrame>
      <p:sp>
        <p:nvSpPr>
          <p:cNvPr id="631" name="Google Shape;631;p69"/>
          <p:cNvSpPr txBox="1"/>
          <p:nvPr/>
        </p:nvSpPr>
        <p:spPr>
          <a:xfrm>
            <a:off x="3837406" y="97717"/>
            <a:ext cx="4419600" cy="830997"/>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الفرق بين معجزة النبي محمد و معجزات الأنبياء السابقين </a:t>
            </a:r>
            <a:endParaRPr b="1" i="0" sz="2400" u="none" cap="none" strike="noStrike">
              <a:solidFill>
                <a:srgbClr val="C00000"/>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0"/>
          <p:cNvSpPr/>
          <p:nvPr/>
        </p:nvSpPr>
        <p:spPr>
          <a:xfrm>
            <a:off x="1717965" y="244687"/>
            <a:ext cx="7038108" cy="997527"/>
          </a:xfrm>
          <a:prstGeom prst="ellipseRibbon">
            <a:avLst>
              <a:gd fmla="val 25000" name="adj1"/>
              <a:gd fmla="val 50000" name="adj2"/>
              <a:gd fmla="val 12500" name="adj3"/>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3200">
                <a:solidFill>
                  <a:srgbClr val="002060"/>
                </a:solidFill>
                <a:latin typeface="Calibri"/>
                <a:ea typeface="Calibri"/>
                <a:cs typeface="Calibri"/>
                <a:sym typeface="Calibri"/>
              </a:rPr>
              <a:t>الإيمان باليوم الآخر</a:t>
            </a:r>
            <a:endParaRPr b="1" sz="3200">
              <a:solidFill>
                <a:srgbClr val="002060"/>
              </a:solidFill>
              <a:latin typeface="Calibri"/>
              <a:ea typeface="Calibri"/>
              <a:cs typeface="Calibri"/>
              <a:sym typeface="Calibri"/>
            </a:endParaRPr>
          </a:p>
        </p:txBody>
      </p:sp>
      <p:grpSp>
        <p:nvGrpSpPr>
          <p:cNvPr id="637" name="Google Shape;637;p70"/>
          <p:cNvGrpSpPr/>
          <p:nvPr/>
        </p:nvGrpSpPr>
        <p:grpSpPr>
          <a:xfrm>
            <a:off x="8396756" y="743450"/>
            <a:ext cx="3144080" cy="3220217"/>
            <a:chOff x="7719393" y="334556"/>
            <a:chExt cx="2726635" cy="2726635"/>
          </a:xfrm>
        </p:grpSpPr>
        <p:pic>
          <p:nvPicPr>
            <p:cNvPr descr="Thinking PNG, Person Thinking, Emoji Thinking, Boy, Cartoon Images Free  Download - Free Transparent PNG Logos" id="638" name="Google Shape;638;p70"/>
            <p:cNvPicPr preferRelativeResize="0"/>
            <p:nvPr/>
          </p:nvPicPr>
          <p:blipFill rotWithShape="1">
            <a:blip r:embed="rId3">
              <a:alphaModFix/>
            </a:blip>
            <a:srcRect b="0" l="0" r="0" t="0"/>
            <a:stretch/>
          </p:blipFill>
          <p:spPr>
            <a:xfrm>
              <a:off x="7719393" y="334556"/>
              <a:ext cx="2726635" cy="2726635"/>
            </a:xfrm>
            <a:prstGeom prst="rect">
              <a:avLst/>
            </a:prstGeom>
            <a:noFill/>
            <a:ln>
              <a:noFill/>
            </a:ln>
          </p:spPr>
        </p:pic>
        <p:sp>
          <p:nvSpPr>
            <p:cNvPr id="639" name="Google Shape;639;p70"/>
            <p:cNvSpPr/>
            <p:nvPr/>
          </p:nvSpPr>
          <p:spPr>
            <a:xfrm>
              <a:off x="8494644" y="1363246"/>
              <a:ext cx="728869" cy="651135"/>
            </a:xfrm>
            <a:custGeom>
              <a:rect b="b" l="l" r="r" t="t"/>
              <a:pathLst>
                <a:path extrusionOk="0" h="651135" w="728869">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F2B489"/>
                </a:solidFill>
                <a:latin typeface="Calibri"/>
                <a:ea typeface="Calibri"/>
                <a:cs typeface="Calibri"/>
                <a:sym typeface="Calibri"/>
              </a:endParaRPr>
            </a:p>
          </p:txBody>
        </p:sp>
      </p:grpSp>
      <p:sp>
        <p:nvSpPr>
          <p:cNvPr id="640" name="Google Shape;640;p70"/>
          <p:cNvSpPr/>
          <p:nvPr/>
        </p:nvSpPr>
        <p:spPr>
          <a:xfrm>
            <a:off x="7059962" y="4022540"/>
            <a:ext cx="4799530" cy="1063369"/>
          </a:xfrm>
          <a:prstGeom prst="roundRect">
            <a:avLst>
              <a:gd fmla="val 16667" name="adj"/>
            </a:avLst>
          </a:prstGeom>
          <a:solidFill>
            <a:srgbClr val="FFFF99"/>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4000" cap="none">
                <a:solidFill>
                  <a:schemeClr val="dk1"/>
                </a:solidFill>
                <a:latin typeface="Calibri"/>
                <a:ea typeface="Calibri"/>
                <a:cs typeface="Calibri"/>
                <a:sym typeface="Calibri"/>
              </a:rPr>
              <a:t>ماذا يعني أن تؤمن باليوم الآخر </a:t>
            </a:r>
            <a:r>
              <a:rPr b="1" lang="ar-MA" sz="4000">
                <a:solidFill>
                  <a:schemeClr val="dk1"/>
                </a:solidFill>
                <a:latin typeface="Calibri"/>
                <a:ea typeface="Calibri"/>
                <a:cs typeface="Calibri"/>
                <a:sym typeface="Calibri"/>
              </a:rPr>
              <a:t>؟</a:t>
            </a:r>
            <a:endParaRPr b="1" sz="4000" cap="none">
              <a:solidFill>
                <a:schemeClr val="dk1"/>
              </a:solidFill>
              <a:latin typeface="Calibri"/>
              <a:ea typeface="Calibri"/>
              <a:cs typeface="Calibri"/>
              <a:sym typeface="Calibri"/>
            </a:endParaRPr>
          </a:p>
        </p:txBody>
      </p:sp>
      <p:pic>
        <p:nvPicPr>
          <p:cNvPr descr="صورة تحتوي على منضدة, رسم&#10;&#10;تم إنشاء الوصف تلقائياً" id="641" name="Google Shape;641;p70"/>
          <p:cNvPicPr preferRelativeResize="0"/>
          <p:nvPr/>
        </p:nvPicPr>
        <p:blipFill rotWithShape="1">
          <a:blip r:embed="rId4">
            <a:alphaModFix/>
          </a:blip>
          <a:srcRect b="0" l="0" r="0" t="0"/>
          <a:stretch/>
        </p:blipFill>
        <p:spPr>
          <a:xfrm>
            <a:off x="971818" y="2018092"/>
            <a:ext cx="5685300" cy="4064285"/>
          </a:xfrm>
          <a:prstGeom prst="rect">
            <a:avLst/>
          </a:prstGeom>
          <a:noFill/>
          <a:ln>
            <a:noFill/>
          </a:ln>
        </p:spPr>
      </p:pic>
      <p:sp>
        <p:nvSpPr>
          <p:cNvPr id="642" name="Google Shape;642;p70"/>
          <p:cNvSpPr/>
          <p:nvPr/>
        </p:nvSpPr>
        <p:spPr>
          <a:xfrm>
            <a:off x="1041090" y="2018092"/>
            <a:ext cx="4793673" cy="2246769"/>
          </a:xfrm>
          <a:prstGeom prst="rect">
            <a:avLst/>
          </a:prstGeom>
          <a:noFill/>
          <a:ln>
            <a:noFill/>
          </a:ln>
        </p:spPr>
        <p:txBody>
          <a:bodyPr anchorCtr="0" anchor="t" bIns="45700" lIns="91425" spcFirstLastPara="1" rIns="91425" wrap="square" tIns="45700">
            <a:noAutofit/>
          </a:bodyPr>
          <a:lstStyle/>
          <a:p>
            <a:pPr indent="-457200" lvl="0" marL="457200" marR="0" rtl="1" algn="r">
              <a:spcBef>
                <a:spcPts val="0"/>
              </a:spcBef>
              <a:spcAft>
                <a:spcPts val="0"/>
              </a:spcAft>
              <a:buClr>
                <a:schemeClr val="dk1"/>
              </a:buClr>
              <a:buSzPts val="2800"/>
              <a:buFont typeface="Noto Sans Symbols"/>
              <a:buChar char="❑"/>
            </a:pPr>
            <a:r>
              <a:rPr lang="ar-MA" sz="2800">
                <a:solidFill>
                  <a:schemeClr val="dk1"/>
                </a:solidFill>
                <a:latin typeface="Calibri"/>
                <a:ea typeface="Calibri"/>
                <a:cs typeface="Calibri"/>
                <a:sym typeface="Calibri"/>
              </a:rPr>
              <a:t>التصديق الجازم بوقوع هذا اليوم فيؤمن بأن الله تعالى يبعث الناس من قبورهم ثم يحاسبهم ويجازيهم على أعمالهم حتى يستقر أهل الجنة وأهل النار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1"/>
          <p:cNvSpPr/>
          <p:nvPr/>
        </p:nvSpPr>
        <p:spPr>
          <a:xfrm>
            <a:off x="2507674" y="1870363"/>
            <a:ext cx="7287490" cy="2216728"/>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800"/>
              <a:buFont typeface="Calibri"/>
              <a:buNone/>
            </a:pPr>
            <a:r>
              <a:rPr b="1" i="0" lang="ar-MA" sz="2800" u="none" cap="none" strike="noStrike">
                <a:solidFill>
                  <a:srgbClr val="C00000"/>
                </a:solidFill>
                <a:latin typeface="Calibri"/>
                <a:ea typeface="Calibri"/>
                <a:cs typeface="Calibri"/>
                <a:sym typeface="Calibri"/>
              </a:rPr>
              <a:t>اليوم الآخر: </a:t>
            </a:r>
            <a:r>
              <a:rPr b="0" i="0" lang="ar-MA" sz="2800" u="none" cap="none" strike="noStrike">
                <a:solidFill>
                  <a:srgbClr val="000000"/>
                </a:solidFill>
                <a:latin typeface="Calibri"/>
                <a:ea typeface="Calibri"/>
                <a:cs typeface="Calibri"/>
                <a:sym typeface="Calibri"/>
              </a:rPr>
              <a:t>هو يوم القيامة الذي يبعث الناس فيه للحساب والجزاء وسمي بذلك لأنه لا يوم بعده حيث يستقر أهل الجنة في منازلهم وأهل النار في منازلهم.  </a:t>
            </a:r>
            <a:br>
              <a:rPr b="0" i="0" lang="ar-MA" sz="2800" u="none" cap="none" strike="noStrike">
                <a:solidFill>
                  <a:srgbClr val="000000"/>
                </a:solidFill>
                <a:latin typeface="Calibri"/>
                <a:ea typeface="Calibri"/>
                <a:cs typeface="Calibri"/>
                <a:sym typeface="Calibri"/>
              </a:rPr>
            </a:b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2"/>
          <p:cNvSpPr txBox="1"/>
          <p:nvPr/>
        </p:nvSpPr>
        <p:spPr>
          <a:xfrm>
            <a:off x="6608619" y="900544"/>
            <a:ext cx="5015345" cy="461665"/>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C00000"/>
              </a:buClr>
              <a:buSzPts val="2400"/>
              <a:buFont typeface="Noto Sans Symbols"/>
              <a:buChar char="❖"/>
            </a:pPr>
            <a:r>
              <a:rPr b="1" i="0" lang="ar-MA" sz="2400" u="none" cap="none" strike="noStrike">
                <a:solidFill>
                  <a:srgbClr val="C00000"/>
                </a:solidFill>
                <a:latin typeface="Calibri"/>
                <a:ea typeface="Calibri"/>
                <a:cs typeface="Calibri"/>
                <a:sym typeface="Calibri"/>
              </a:rPr>
              <a:t>اليوم الآخر شرعا  </a:t>
            </a:r>
            <a:endParaRPr b="1" i="0" sz="2400" u="none" cap="none" strike="noStrike">
              <a:solidFill>
                <a:srgbClr val="C00000"/>
              </a:solidFill>
              <a:latin typeface="Calibri"/>
              <a:ea typeface="Calibri"/>
              <a:cs typeface="Calibri"/>
              <a:sym typeface="Calibri"/>
            </a:endParaRPr>
          </a:p>
        </p:txBody>
      </p:sp>
      <p:sp>
        <p:nvSpPr>
          <p:cNvPr id="653" name="Google Shape;653;p72"/>
          <p:cNvSpPr/>
          <p:nvPr/>
        </p:nvSpPr>
        <p:spPr>
          <a:xfrm>
            <a:off x="3546765" y="1833264"/>
            <a:ext cx="7045036" cy="3777594"/>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C55A11"/>
              </a:buClr>
              <a:buSzPts val="2400"/>
              <a:buFont typeface="Arial"/>
              <a:buNone/>
            </a:pPr>
            <a:r>
              <a:rPr b="1" i="0" lang="ar-MA" sz="2400" u="none" cap="none" strike="noStrike">
                <a:solidFill>
                  <a:srgbClr val="C55A11"/>
                </a:solidFill>
                <a:latin typeface="Arial"/>
                <a:ea typeface="Arial"/>
                <a:cs typeface="Arial"/>
                <a:sym typeface="Arial"/>
              </a:rPr>
              <a:t>باعتبار الناس أجمعين: </a:t>
            </a:r>
            <a:r>
              <a:rPr b="0" i="0" lang="ar-MA" sz="2400" u="none" cap="none" strike="noStrike">
                <a:solidFill>
                  <a:srgbClr val="242021"/>
                </a:solidFill>
                <a:latin typeface="Arial"/>
                <a:ea typeface="Arial"/>
                <a:cs typeface="Arial"/>
                <a:sym typeface="Arial"/>
              </a:rPr>
              <a:t>يبدأ عند نفخة الصور الثانية، وهو ما يحصل من النفخ بالصور إلى استقرار الناس في الجنة أو النار، قال تعالى: </a:t>
            </a:r>
            <a:r>
              <a:rPr b="0" i="0" lang="ar-MA" sz="2400" u="none" cap="none" strike="noStrike">
                <a:solidFill>
                  <a:srgbClr val="002060"/>
                </a:solidFill>
                <a:latin typeface="Arial"/>
                <a:ea typeface="Arial"/>
                <a:cs typeface="Arial"/>
                <a:sym typeface="Arial"/>
              </a:rPr>
              <a:t>﴿فإذا نفخ في الصور نفخة واحدة وحملت الأرض والجبال فدكتا دكة واحدة ﴾</a:t>
            </a:r>
            <a:r>
              <a:rPr b="0" i="0" lang="ar-MA" sz="2400" u="none" cap="none" strike="noStrike">
                <a:solidFill>
                  <a:srgbClr val="242021"/>
                </a:solidFill>
                <a:latin typeface="Arial"/>
                <a:ea typeface="Arial"/>
                <a:cs typeface="Arial"/>
                <a:sym typeface="Arial"/>
              </a:rPr>
              <a:t> [الحاقة: 15-13</a:t>
            </a:r>
            <a:r>
              <a:rPr b="0" i="0" lang="ar-MA" sz="2400" u="none" cap="none" strike="noStrike">
                <a:solidFill>
                  <a:srgbClr val="242021"/>
                </a:solidFill>
                <a:latin typeface="Calibri"/>
                <a:ea typeface="Calibri"/>
                <a:cs typeface="Calibri"/>
                <a:sym typeface="Calibri"/>
              </a:rPr>
              <a:t>]</a:t>
            </a:r>
            <a:r>
              <a:rPr b="0" i="0" lang="ar-MA" sz="2400" u="none" cap="none" strike="noStrike">
                <a:solidFill>
                  <a:srgbClr val="242021"/>
                </a:solidFill>
                <a:latin typeface="Arial"/>
                <a:ea typeface="Arial"/>
                <a:cs typeface="Arial"/>
                <a:sym typeface="Arial"/>
              </a:rPr>
              <a:t> فإذا نفخ في الصور وقعت الواقعة وهي القيامة الكبرى، وقال تعالى: </a:t>
            </a:r>
            <a:r>
              <a:rPr b="0" i="0" lang="ar-MA" sz="2400" u="none" cap="none" strike="noStrike">
                <a:solidFill>
                  <a:srgbClr val="002060"/>
                </a:solidFill>
                <a:latin typeface="Arial"/>
                <a:ea typeface="Arial"/>
                <a:cs typeface="Arial"/>
                <a:sym typeface="Arial"/>
              </a:rPr>
              <a:t>﴿ونفخ في الصور ذلك يوم الوعيد﴾</a:t>
            </a:r>
            <a:r>
              <a:rPr b="0" i="0" lang="ar-MA" sz="2400" u="none" cap="none" strike="noStrike">
                <a:solidFill>
                  <a:srgbClr val="242021"/>
                </a:solidFill>
                <a:latin typeface="Calibri"/>
                <a:ea typeface="Calibri"/>
                <a:cs typeface="Calibri"/>
                <a:sym typeface="Calibri"/>
              </a:rPr>
              <a:t>]</a:t>
            </a:r>
            <a:r>
              <a:rPr b="0" i="0" lang="ar-MA" sz="2400" u="none" cap="none" strike="noStrike">
                <a:solidFill>
                  <a:srgbClr val="242021"/>
                </a:solidFill>
                <a:latin typeface="Arial"/>
                <a:ea typeface="Arial"/>
                <a:cs typeface="Arial"/>
                <a:sym typeface="Arial"/>
              </a:rPr>
              <a:t> وقال تعالى: </a:t>
            </a:r>
            <a:r>
              <a:rPr b="0" i="0" lang="ar-MA" sz="2400" u="none" cap="none" strike="noStrike">
                <a:solidFill>
                  <a:srgbClr val="002060"/>
                </a:solidFill>
                <a:latin typeface="Arial"/>
                <a:ea typeface="Arial"/>
                <a:cs typeface="Arial"/>
                <a:sym typeface="Arial"/>
              </a:rPr>
              <a:t>﴿يوم يسمعون الصيحة بالحق ذلك يوم الخروج﴾.</a:t>
            </a:r>
            <a:br>
              <a:rPr b="0" i="0" lang="ar-MA" sz="2400" u="none" cap="none" strike="noStrike">
                <a:solidFill>
                  <a:srgbClr val="FFFFFF"/>
                </a:solidFill>
                <a:latin typeface="Calibri"/>
                <a:ea typeface="Calibri"/>
                <a:cs typeface="Calibri"/>
                <a:sym typeface="Calibri"/>
              </a:rPr>
            </a:br>
            <a:endParaRPr b="0" i="0" sz="24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3"/>
          <p:cNvSpPr/>
          <p:nvPr/>
        </p:nvSpPr>
        <p:spPr>
          <a:xfrm>
            <a:off x="1911925" y="1357746"/>
            <a:ext cx="8880765" cy="4364182"/>
          </a:xfrm>
          <a:prstGeom prst="flowChartAlternateProcess">
            <a:avLst/>
          </a:prstGeom>
          <a:solidFill>
            <a:srgbClr val="B3C6E7"/>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C55A11"/>
              </a:buClr>
              <a:buSzPts val="2800"/>
              <a:buFont typeface="Calibri"/>
              <a:buNone/>
            </a:pPr>
            <a:r>
              <a:rPr b="1" i="0" lang="ar-MA" sz="2800" u="none" cap="none" strike="noStrike">
                <a:solidFill>
                  <a:srgbClr val="C55A11"/>
                </a:solidFill>
                <a:latin typeface="Calibri"/>
                <a:ea typeface="Calibri"/>
                <a:cs typeface="Calibri"/>
                <a:sym typeface="Calibri"/>
              </a:rPr>
              <a:t>باعتبار الأفراد: </a:t>
            </a:r>
            <a:r>
              <a:rPr b="0" i="0" lang="ar-MA" sz="2800" u="none" cap="none" strike="noStrike">
                <a:solidFill>
                  <a:srgbClr val="000000"/>
                </a:solidFill>
                <a:latin typeface="Calibri"/>
                <a:ea typeface="Calibri"/>
                <a:cs typeface="Calibri"/>
                <a:sym typeface="Calibri"/>
              </a:rPr>
              <a:t>هو ما يحصل للإنسان من ساعة الاحتضار إلى دخول الجنة أو النار.</a:t>
            </a:r>
            <a:endParaRPr/>
          </a:p>
          <a:p>
            <a:pPr indent="0" lvl="0" marL="0" marR="0" rtl="1" algn="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فمن مات فقد قامت قيامته، ودخل في حكم الآخرة.</a:t>
            </a:r>
            <a:endParaRPr/>
          </a:p>
          <a:p>
            <a:pPr indent="0" lvl="0" marL="0" marR="0" rtl="1" algn="r">
              <a:lnSpc>
                <a:spcPct val="100000"/>
              </a:lnSpc>
              <a:spcBef>
                <a:spcPts val="0"/>
              </a:spcBef>
              <a:spcAft>
                <a:spcPts val="0"/>
              </a:spcAft>
              <a:buClr>
                <a:srgbClr val="C00000"/>
              </a:buClr>
              <a:buSzPts val="2800"/>
              <a:buFont typeface="Calibri"/>
              <a:buNone/>
            </a:pPr>
            <a:r>
              <a:rPr b="0" i="0" lang="ar-MA" sz="2800" u="none" cap="none" strike="noStrike">
                <a:solidFill>
                  <a:srgbClr val="C00000"/>
                </a:solidFill>
                <a:latin typeface="Calibri"/>
                <a:ea typeface="Calibri"/>
                <a:cs typeface="Calibri"/>
                <a:sym typeface="Calibri"/>
              </a:rPr>
              <a:t>عن هشام عن أبيه عن عائشة قالت: </a:t>
            </a:r>
            <a:r>
              <a:rPr b="0" i="0" lang="ar-MA" sz="2800" u="none" cap="none" strike="noStrike">
                <a:solidFill>
                  <a:srgbClr val="002060"/>
                </a:solidFill>
                <a:latin typeface="Calibri"/>
                <a:ea typeface="Calibri"/>
                <a:cs typeface="Calibri"/>
                <a:sym typeface="Calibri"/>
              </a:rPr>
              <a:t>كان رجال من الأعراب جفاة يأتون النبي صلى الله عليه وسلم فيسألونه متى الساعة، فكان ينظر إلى أصغرهم فيقول: «إن يعش هذا لا يدركه الهرم حتى تقوم عليكم ساعتكم.» قال هشام: يعني موتهم</a:t>
            </a:r>
            <a:endParaRPr b="0" i="0" sz="2800" u="none" cap="none" strike="noStrike">
              <a:solidFill>
                <a:srgbClr val="002060"/>
              </a:solidFill>
              <a:latin typeface="Calibri"/>
              <a:ea typeface="Calibri"/>
              <a:cs typeface="Calibri"/>
              <a:sym typeface="Calibri"/>
            </a:endParaRPr>
          </a:p>
          <a:p>
            <a:pPr indent="0" lvl="0" marL="0" marR="0" rtl="1" algn="r">
              <a:lnSpc>
                <a:spcPct val="100000"/>
              </a:lnSpc>
              <a:spcBef>
                <a:spcPts val="0"/>
              </a:spcBef>
              <a:spcAft>
                <a:spcPts val="0"/>
              </a:spcAft>
              <a:buClr>
                <a:srgbClr val="002060"/>
              </a:buClr>
              <a:buSzPts val="2800"/>
              <a:buFont typeface="Calibri"/>
              <a:buNone/>
            </a:pPr>
            <a:r>
              <a:rPr b="0" i="0" lang="ar-MA" sz="2800" u="none" cap="none" strike="noStrike">
                <a:solidFill>
                  <a:srgbClr val="002060"/>
                </a:solidFill>
                <a:latin typeface="Calibri"/>
                <a:ea typeface="Calibri"/>
                <a:cs typeface="Calibri"/>
                <a:sym typeface="Calibri"/>
              </a:rPr>
              <a:t>َّ فسمى موتهم قيام ساعة، ولكنها قيامة صغرى. </a:t>
            </a:r>
            <a:br>
              <a:rPr b="0" i="0" lang="ar-MA" sz="2400" u="none" cap="none" strike="noStrike">
                <a:solidFill>
                  <a:srgbClr val="FFFFFF"/>
                </a:solidFill>
                <a:latin typeface="Calibri"/>
                <a:ea typeface="Calibri"/>
                <a:cs typeface="Calibri"/>
                <a:sym typeface="Calibri"/>
              </a:rPr>
            </a:br>
            <a:br>
              <a:rPr b="0" i="0" lang="ar-MA" sz="2400" u="none" cap="none" strike="noStrike">
                <a:solidFill>
                  <a:srgbClr val="FFFFFF"/>
                </a:solidFill>
                <a:latin typeface="Calibri"/>
                <a:ea typeface="Calibri"/>
                <a:cs typeface="Calibri"/>
                <a:sym typeface="Calibri"/>
              </a:rPr>
            </a:br>
            <a:endParaRPr b="0" i="0" sz="24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4"/>
          <p:cNvSpPr/>
          <p:nvPr/>
        </p:nvSpPr>
        <p:spPr>
          <a:xfrm>
            <a:off x="8943108" y="1219202"/>
            <a:ext cx="2618508" cy="1302327"/>
          </a:xfrm>
          <a:prstGeom prst="star5">
            <a:avLst>
              <a:gd fmla="val 19098" name="adj"/>
              <a:gd fmla="val 105146" name="hf"/>
              <a:gd fmla="val 110557" name="vf"/>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1" i="0" lang="ar-MA" sz="2400" u="none" cap="none" strike="noStrike">
                <a:solidFill>
                  <a:srgbClr val="000000"/>
                </a:solidFill>
                <a:latin typeface="Calibri"/>
                <a:ea typeface="Calibri"/>
                <a:cs typeface="Calibri"/>
                <a:sym typeface="Calibri"/>
              </a:rPr>
              <a:t>الحاقة</a:t>
            </a:r>
            <a:endParaRPr b="1" i="0" sz="2400" u="none" cap="none" strike="noStrike">
              <a:solidFill>
                <a:srgbClr val="000000"/>
              </a:solidFill>
              <a:latin typeface="Calibri"/>
              <a:ea typeface="Calibri"/>
              <a:cs typeface="Calibri"/>
              <a:sym typeface="Calibri"/>
            </a:endParaRPr>
          </a:p>
        </p:txBody>
      </p:sp>
      <p:sp>
        <p:nvSpPr>
          <p:cNvPr id="664" name="Google Shape;664;p74"/>
          <p:cNvSpPr/>
          <p:nvPr/>
        </p:nvSpPr>
        <p:spPr>
          <a:xfrm>
            <a:off x="2320636" y="1589811"/>
            <a:ext cx="6567054" cy="872836"/>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قال تعالى" </a:t>
            </a:r>
            <a:r>
              <a:rPr b="0" i="0" lang="ar-MA" sz="2800" u="none" cap="none" strike="noStrike">
                <a:solidFill>
                  <a:srgbClr val="C00000"/>
                </a:solidFill>
                <a:latin typeface="Calibri"/>
                <a:ea typeface="Calibri"/>
                <a:cs typeface="Calibri"/>
                <a:sym typeface="Calibri"/>
              </a:rPr>
              <a:t>الحاقة ما الحاقة</a:t>
            </a:r>
            <a:r>
              <a:rPr b="0" i="0" lang="ar-MA"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65" name="Google Shape;665;p74"/>
          <p:cNvSpPr/>
          <p:nvPr/>
        </p:nvSpPr>
        <p:spPr>
          <a:xfrm>
            <a:off x="8943108" y="2239243"/>
            <a:ext cx="2618508" cy="1302327"/>
          </a:xfrm>
          <a:prstGeom prst="star5">
            <a:avLst>
              <a:gd fmla="val 19098" name="adj"/>
              <a:gd fmla="val 105146" name="hf"/>
              <a:gd fmla="val 110557" name="vf"/>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1" i="0" lang="ar-MA" sz="2400" u="none" cap="none" strike="noStrike">
                <a:solidFill>
                  <a:srgbClr val="000000"/>
                </a:solidFill>
                <a:latin typeface="Calibri"/>
                <a:ea typeface="Calibri"/>
                <a:cs typeface="Calibri"/>
                <a:sym typeface="Calibri"/>
              </a:rPr>
              <a:t>يوم الفصل</a:t>
            </a:r>
            <a:endParaRPr b="1" i="0" sz="2400" u="none" cap="none" strike="noStrike">
              <a:solidFill>
                <a:srgbClr val="000000"/>
              </a:solidFill>
              <a:latin typeface="Calibri"/>
              <a:ea typeface="Calibri"/>
              <a:cs typeface="Calibri"/>
              <a:sym typeface="Calibri"/>
            </a:endParaRPr>
          </a:p>
        </p:txBody>
      </p:sp>
      <p:sp>
        <p:nvSpPr>
          <p:cNvPr id="666" name="Google Shape;666;p74"/>
          <p:cNvSpPr/>
          <p:nvPr/>
        </p:nvSpPr>
        <p:spPr>
          <a:xfrm>
            <a:off x="2376054" y="2601194"/>
            <a:ext cx="6567054" cy="872836"/>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قال تعالى" </a:t>
            </a:r>
            <a:r>
              <a:rPr b="0" i="0" lang="ar-MA" sz="2800" u="none" cap="none" strike="noStrike">
                <a:solidFill>
                  <a:srgbClr val="C00000"/>
                </a:solidFill>
                <a:latin typeface="Calibri"/>
                <a:ea typeface="Calibri"/>
                <a:cs typeface="Calibri"/>
                <a:sym typeface="Calibri"/>
              </a:rPr>
              <a:t>إن يوم الفصل كان ميقاتا</a:t>
            </a:r>
            <a:r>
              <a:rPr b="0" i="0" lang="ar-MA"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67" name="Google Shape;667;p74"/>
          <p:cNvSpPr/>
          <p:nvPr/>
        </p:nvSpPr>
        <p:spPr>
          <a:xfrm>
            <a:off x="2376054" y="3609111"/>
            <a:ext cx="6567054" cy="872836"/>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قال تعالى" </a:t>
            </a:r>
            <a:r>
              <a:rPr b="0" i="0" lang="ar-MA" sz="2800" u="none" cap="none" strike="noStrike">
                <a:solidFill>
                  <a:srgbClr val="C00000"/>
                </a:solidFill>
                <a:latin typeface="Calibri"/>
                <a:ea typeface="Calibri"/>
                <a:cs typeface="Calibri"/>
                <a:sym typeface="Calibri"/>
              </a:rPr>
              <a:t>ونفخ في الصور ذلك يوم الوعيد</a:t>
            </a:r>
            <a:r>
              <a:rPr b="0" i="0" lang="ar-MA"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68" name="Google Shape;668;p74"/>
          <p:cNvSpPr/>
          <p:nvPr/>
        </p:nvSpPr>
        <p:spPr>
          <a:xfrm>
            <a:off x="8998526" y="3259284"/>
            <a:ext cx="2618508" cy="1302327"/>
          </a:xfrm>
          <a:prstGeom prst="star5">
            <a:avLst>
              <a:gd fmla="val 19098" name="adj"/>
              <a:gd fmla="val 105146" name="hf"/>
              <a:gd fmla="val 110557" name="vf"/>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1" i="0" lang="ar-MA" sz="2400" u="none" cap="none" strike="noStrike">
                <a:solidFill>
                  <a:srgbClr val="000000"/>
                </a:solidFill>
                <a:latin typeface="Calibri"/>
                <a:ea typeface="Calibri"/>
                <a:cs typeface="Calibri"/>
                <a:sym typeface="Calibri"/>
              </a:rPr>
              <a:t>يوم الوعيد</a:t>
            </a:r>
            <a:endParaRPr b="1" i="0" sz="2400" u="none" cap="none" strike="noStrike">
              <a:solidFill>
                <a:srgbClr val="000000"/>
              </a:solidFill>
              <a:latin typeface="Calibri"/>
              <a:ea typeface="Calibri"/>
              <a:cs typeface="Calibri"/>
              <a:sym typeface="Calibri"/>
            </a:endParaRPr>
          </a:p>
        </p:txBody>
      </p:sp>
      <p:sp>
        <p:nvSpPr>
          <p:cNvPr id="669" name="Google Shape;669;p74"/>
          <p:cNvSpPr/>
          <p:nvPr/>
        </p:nvSpPr>
        <p:spPr>
          <a:xfrm>
            <a:off x="2376054" y="4481947"/>
            <a:ext cx="6567054" cy="872836"/>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قال تعالى" </a:t>
            </a:r>
            <a:r>
              <a:rPr b="0" i="0" lang="ar-MA" sz="2800" u="none" cap="none" strike="noStrike">
                <a:solidFill>
                  <a:srgbClr val="C00000"/>
                </a:solidFill>
                <a:latin typeface="Calibri"/>
                <a:ea typeface="Calibri"/>
                <a:cs typeface="Calibri"/>
                <a:sym typeface="Calibri"/>
              </a:rPr>
              <a:t>هل أتاك حديث الغاشية</a:t>
            </a:r>
            <a:r>
              <a:rPr b="0" i="0" lang="ar-MA"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70" name="Google Shape;670;p74"/>
          <p:cNvSpPr/>
          <p:nvPr/>
        </p:nvSpPr>
        <p:spPr>
          <a:xfrm>
            <a:off x="8998526" y="4279325"/>
            <a:ext cx="2618508" cy="1302327"/>
          </a:xfrm>
          <a:prstGeom prst="star5">
            <a:avLst>
              <a:gd fmla="val 19098" name="adj"/>
              <a:gd fmla="val 105146" name="hf"/>
              <a:gd fmla="val 110557" name="vf"/>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1" i="0" lang="ar-MA" sz="2400" u="none" cap="none" strike="noStrike">
                <a:solidFill>
                  <a:srgbClr val="000000"/>
                </a:solidFill>
                <a:latin typeface="Calibri"/>
                <a:ea typeface="Calibri"/>
                <a:cs typeface="Calibri"/>
                <a:sym typeface="Calibri"/>
              </a:rPr>
              <a:t>يوم الغاشية</a:t>
            </a:r>
            <a:endParaRPr b="1" i="0" sz="2400" u="none" cap="none" strike="noStrike">
              <a:solidFill>
                <a:srgbClr val="000000"/>
              </a:solidFill>
              <a:latin typeface="Calibri"/>
              <a:ea typeface="Calibri"/>
              <a:cs typeface="Calibri"/>
              <a:sym typeface="Calibri"/>
            </a:endParaRPr>
          </a:p>
        </p:txBody>
      </p:sp>
      <p:sp>
        <p:nvSpPr>
          <p:cNvPr id="671" name="Google Shape;671;p74"/>
          <p:cNvSpPr/>
          <p:nvPr/>
        </p:nvSpPr>
        <p:spPr>
          <a:xfrm>
            <a:off x="2403763" y="5465620"/>
            <a:ext cx="6567054" cy="872836"/>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800"/>
              <a:buFont typeface="Calibri"/>
              <a:buNone/>
            </a:pPr>
            <a:r>
              <a:rPr b="0" i="0" lang="ar-MA" sz="2800" u="none" cap="none" strike="noStrike">
                <a:solidFill>
                  <a:srgbClr val="000000"/>
                </a:solidFill>
                <a:latin typeface="Calibri"/>
                <a:ea typeface="Calibri"/>
                <a:cs typeface="Calibri"/>
                <a:sym typeface="Calibri"/>
              </a:rPr>
              <a:t>قال تعالى" </a:t>
            </a:r>
            <a:r>
              <a:rPr b="0" i="0" lang="ar-MA" sz="2800" u="none" cap="none" strike="noStrike">
                <a:solidFill>
                  <a:srgbClr val="C00000"/>
                </a:solidFill>
                <a:latin typeface="Calibri"/>
                <a:ea typeface="Calibri"/>
                <a:cs typeface="Calibri"/>
                <a:sym typeface="Calibri"/>
              </a:rPr>
              <a:t>لا أقسم بيوم القيامة</a:t>
            </a:r>
            <a:r>
              <a:rPr b="0" i="0" lang="ar-MA"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sp>
        <p:nvSpPr>
          <p:cNvPr id="672" name="Google Shape;672;p74"/>
          <p:cNvSpPr/>
          <p:nvPr/>
        </p:nvSpPr>
        <p:spPr>
          <a:xfrm>
            <a:off x="8998526" y="5292440"/>
            <a:ext cx="2618508" cy="1302327"/>
          </a:xfrm>
          <a:prstGeom prst="star5">
            <a:avLst>
              <a:gd fmla="val 19098" name="adj"/>
              <a:gd fmla="val 105146" name="hf"/>
              <a:gd fmla="val 110557" name="vf"/>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1" i="0" lang="ar-MA" sz="2400" u="none" cap="none" strike="noStrike">
                <a:solidFill>
                  <a:srgbClr val="000000"/>
                </a:solidFill>
                <a:latin typeface="Calibri"/>
                <a:ea typeface="Calibri"/>
                <a:cs typeface="Calibri"/>
                <a:sym typeface="Calibri"/>
              </a:rPr>
              <a:t>يوم القيامة</a:t>
            </a:r>
            <a:endParaRPr b="1" i="0" sz="2400" u="none" cap="none" strike="noStrike">
              <a:solidFill>
                <a:srgbClr val="000000"/>
              </a:solidFill>
              <a:latin typeface="Calibri"/>
              <a:ea typeface="Calibri"/>
              <a:cs typeface="Calibri"/>
              <a:sym typeface="Calibri"/>
            </a:endParaRPr>
          </a:p>
        </p:txBody>
      </p:sp>
      <p:sp>
        <p:nvSpPr>
          <p:cNvPr id="673" name="Google Shape;673;p74"/>
          <p:cNvSpPr/>
          <p:nvPr/>
        </p:nvSpPr>
        <p:spPr>
          <a:xfrm>
            <a:off x="2168236" y="77932"/>
            <a:ext cx="7038108" cy="997527"/>
          </a:xfrm>
          <a:prstGeom prst="ellipseRibbon">
            <a:avLst>
              <a:gd fmla="val 25000" name="adj1"/>
              <a:gd fmla="val 50000" name="adj2"/>
              <a:gd fmla="val 12500" name="adj3"/>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C0C0C"/>
              </a:buClr>
              <a:buSzPts val="2400"/>
              <a:buFont typeface="Calibri"/>
              <a:buNone/>
            </a:pPr>
            <a:r>
              <a:rPr b="1" i="0" lang="ar-MA" sz="2400" u="none" cap="none" strike="noStrike">
                <a:solidFill>
                  <a:srgbClr val="0C0C0C"/>
                </a:solidFill>
                <a:latin typeface="Calibri"/>
                <a:ea typeface="Calibri"/>
                <a:cs typeface="Calibri"/>
                <a:sym typeface="Calibri"/>
              </a:rPr>
              <a:t>أسماء اليوم الآخر</a:t>
            </a:r>
            <a:endParaRPr b="1" i="0" sz="2400" u="none" cap="none" strike="noStrike">
              <a:solidFill>
                <a:srgbClr val="0C0C0C"/>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descr="صورة تحتوي على طائرة ركاب&#10;&#10;تم إنشاء الوصف تلقائياً" id="678" name="Google Shape;678;p75"/>
          <p:cNvPicPr preferRelativeResize="0"/>
          <p:nvPr/>
        </p:nvPicPr>
        <p:blipFill rotWithShape="1">
          <a:blip r:embed="rId3">
            <a:alphaModFix/>
          </a:blip>
          <a:srcRect b="42191" l="15696" r="15897" t="43686"/>
          <a:stretch/>
        </p:blipFill>
        <p:spPr>
          <a:xfrm>
            <a:off x="3527349" y="0"/>
            <a:ext cx="6314937" cy="1799726"/>
          </a:xfrm>
          <a:prstGeom prst="rect">
            <a:avLst/>
          </a:prstGeom>
          <a:noFill/>
          <a:ln>
            <a:noFill/>
          </a:ln>
        </p:spPr>
      </p:pic>
      <p:sp>
        <p:nvSpPr>
          <p:cNvPr id="679" name="Google Shape;679;p75"/>
          <p:cNvSpPr txBox="1"/>
          <p:nvPr/>
        </p:nvSpPr>
        <p:spPr>
          <a:xfrm>
            <a:off x="4613563" y="526472"/>
            <a:ext cx="3865418" cy="52322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800"/>
              <a:buFont typeface="Calibri"/>
              <a:buNone/>
            </a:pPr>
            <a:r>
              <a:rPr b="1" i="0" lang="ar-MA" sz="2800" u="none" cap="none" strike="noStrike">
                <a:solidFill>
                  <a:srgbClr val="000000"/>
                </a:solidFill>
                <a:latin typeface="Calibri"/>
                <a:ea typeface="Calibri"/>
                <a:cs typeface="Calibri"/>
                <a:sym typeface="Calibri"/>
              </a:rPr>
              <a:t>مراحل اليوم الآخر</a:t>
            </a:r>
            <a:endParaRPr b="1" i="0" sz="2800" u="none" cap="none" strike="noStrike">
              <a:solidFill>
                <a:srgbClr val="000000"/>
              </a:solidFill>
              <a:latin typeface="Calibri"/>
              <a:ea typeface="Calibri"/>
              <a:cs typeface="Calibri"/>
              <a:sym typeface="Calibri"/>
            </a:endParaRPr>
          </a:p>
        </p:txBody>
      </p:sp>
      <p:sp>
        <p:nvSpPr>
          <p:cNvPr id="680" name="Google Shape;680;p75"/>
          <p:cNvSpPr/>
          <p:nvPr/>
        </p:nvSpPr>
        <p:spPr>
          <a:xfrm>
            <a:off x="9753601" y="3837709"/>
            <a:ext cx="2327564" cy="1163782"/>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الدنيا</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دار عمل واختبار</a:t>
            </a:r>
            <a:endParaRPr b="0" i="0" sz="2400" u="none" cap="none" strike="noStrike">
              <a:solidFill>
                <a:srgbClr val="000000"/>
              </a:solidFill>
              <a:latin typeface="Calibri"/>
              <a:ea typeface="Calibri"/>
              <a:cs typeface="Calibri"/>
              <a:sym typeface="Calibri"/>
            </a:endParaRPr>
          </a:p>
        </p:txBody>
      </p:sp>
      <p:cxnSp>
        <p:nvCxnSpPr>
          <p:cNvPr id="681" name="Google Shape;681;p75"/>
          <p:cNvCxnSpPr/>
          <p:nvPr/>
        </p:nvCxnSpPr>
        <p:spPr>
          <a:xfrm flipH="1" rot="5400000">
            <a:off x="9972568" y="3116014"/>
            <a:ext cx="1136100" cy="3828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
        <p:nvSpPr>
          <p:cNvPr id="682" name="Google Shape;682;p75"/>
          <p:cNvSpPr/>
          <p:nvPr/>
        </p:nvSpPr>
        <p:spPr>
          <a:xfrm>
            <a:off x="6798998" y="1874537"/>
            <a:ext cx="1806346" cy="1236073"/>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البعث</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إحياء الموت وبعثهم</a:t>
            </a:r>
            <a:endParaRPr b="0" i="0" sz="2400" u="none" cap="none" strike="noStrike">
              <a:solidFill>
                <a:srgbClr val="000000"/>
              </a:solidFill>
              <a:latin typeface="Calibri"/>
              <a:ea typeface="Calibri"/>
              <a:cs typeface="Calibri"/>
              <a:sym typeface="Calibri"/>
            </a:endParaRPr>
          </a:p>
        </p:txBody>
      </p:sp>
      <p:cxnSp>
        <p:nvCxnSpPr>
          <p:cNvPr id="683" name="Google Shape;683;p75"/>
          <p:cNvCxnSpPr/>
          <p:nvPr/>
        </p:nvCxnSpPr>
        <p:spPr>
          <a:xfrm rot="10800000">
            <a:off x="8657181" y="2439186"/>
            <a:ext cx="969818" cy="13854"/>
          </a:xfrm>
          <a:prstGeom prst="straightConnector1">
            <a:avLst/>
          </a:prstGeom>
          <a:noFill/>
          <a:ln cap="flat" cmpd="sng" w="19050">
            <a:solidFill>
              <a:schemeClr val="dk1"/>
            </a:solidFill>
            <a:prstDash val="solid"/>
            <a:miter lim="800000"/>
            <a:headEnd len="sm" w="sm" type="none"/>
            <a:tailEnd len="med" w="med" type="triangle"/>
          </a:ln>
        </p:spPr>
      </p:cxnSp>
      <p:sp>
        <p:nvSpPr>
          <p:cNvPr id="684" name="Google Shape;684;p75"/>
          <p:cNvSpPr/>
          <p:nvPr/>
        </p:nvSpPr>
        <p:spPr>
          <a:xfrm>
            <a:off x="9626999" y="1779836"/>
            <a:ext cx="1944891" cy="1251798"/>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القبر</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أول منازل الآخرة</a:t>
            </a:r>
            <a:endParaRPr b="0" i="0" sz="2400" u="none" cap="none" strike="noStrike">
              <a:solidFill>
                <a:srgbClr val="000000"/>
              </a:solidFill>
              <a:latin typeface="Calibri"/>
              <a:ea typeface="Calibri"/>
              <a:cs typeface="Calibri"/>
              <a:sym typeface="Calibri"/>
            </a:endParaRPr>
          </a:p>
        </p:txBody>
      </p:sp>
      <p:cxnSp>
        <p:nvCxnSpPr>
          <p:cNvPr id="685" name="Google Shape;685;p75"/>
          <p:cNvCxnSpPr/>
          <p:nvPr/>
        </p:nvCxnSpPr>
        <p:spPr>
          <a:xfrm rot="10800000">
            <a:off x="5922817" y="2418011"/>
            <a:ext cx="876181" cy="0"/>
          </a:xfrm>
          <a:prstGeom prst="straightConnector1">
            <a:avLst/>
          </a:prstGeom>
          <a:noFill/>
          <a:ln cap="flat" cmpd="sng" w="19050">
            <a:solidFill>
              <a:schemeClr val="dk1"/>
            </a:solidFill>
            <a:prstDash val="solid"/>
            <a:miter lim="800000"/>
            <a:headEnd len="sm" w="sm" type="none"/>
            <a:tailEnd len="med" w="med" type="triangle"/>
          </a:ln>
        </p:spPr>
      </p:cxnSp>
      <p:sp>
        <p:nvSpPr>
          <p:cNvPr id="686" name="Google Shape;686;p75"/>
          <p:cNvSpPr/>
          <p:nvPr/>
        </p:nvSpPr>
        <p:spPr>
          <a:xfrm>
            <a:off x="4028806" y="1799725"/>
            <a:ext cx="1806346" cy="1428383"/>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الحشر</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جمع الخلائق في أرض المحشر</a:t>
            </a:r>
            <a:endParaRPr/>
          </a:p>
        </p:txBody>
      </p:sp>
      <p:cxnSp>
        <p:nvCxnSpPr>
          <p:cNvPr id="687" name="Google Shape;687;p75"/>
          <p:cNvCxnSpPr/>
          <p:nvPr/>
        </p:nvCxnSpPr>
        <p:spPr>
          <a:xfrm rot="10800000">
            <a:off x="3152625" y="2460361"/>
            <a:ext cx="876181" cy="0"/>
          </a:xfrm>
          <a:prstGeom prst="straightConnector1">
            <a:avLst/>
          </a:prstGeom>
          <a:noFill/>
          <a:ln cap="flat" cmpd="sng" w="19050">
            <a:solidFill>
              <a:schemeClr val="dk1"/>
            </a:solidFill>
            <a:prstDash val="solid"/>
            <a:miter lim="800000"/>
            <a:headEnd len="sm" w="sm" type="none"/>
            <a:tailEnd len="med" w="med" type="triangle"/>
          </a:ln>
        </p:spPr>
      </p:cxnSp>
      <p:sp>
        <p:nvSpPr>
          <p:cNvPr id="688" name="Google Shape;688;p75"/>
          <p:cNvSpPr/>
          <p:nvPr/>
        </p:nvSpPr>
        <p:spPr>
          <a:xfrm>
            <a:off x="803564" y="1676400"/>
            <a:ext cx="2373905" cy="1427018"/>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إقامة الشهود</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الأنبياء، الملائكة ، الأرض، الجوارح الصحائف </a:t>
            </a:r>
            <a:endParaRPr/>
          </a:p>
        </p:txBody>
      </p:sp>
      <p:cxnSp>
        <p:nvCxnSpPr>
          <p:cNvPr id="689" name="Google Shape;689;p75"/>
          <p:cNvCxnSpPr/>
          <p:nvPr/>
        </p:nvCxnSpPr>
        <p:spPr>
          <a:xfrm flipH="1" rot="5400000">
            <a:off x="1843774" y="3395486"/>
            <a:ext cx="956100" cy="3717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
        <p:nvSpPr>
          <p:cNvPr id="690" name="Google Shape;690;p75"/>
          <p:cNvSpPr/>
          <p:nvPr/>
        </p:nvSpPr>
        <p:spPr>
          <a:xfrm>
            <a:off x="972207" y="4059386"/>
            <a:ext cx="2327564" cy="1163782"/>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الحساب</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حساب الناس على أعمالهم</a:t>
            </a:r>
            <a:endParaRPr b="0" i="0" sz="2400" u="none" cap="none" strike="noStrike">
              <a:solidFill>
                <a:srgbClr val="000000"/>
              </a:solidFill>
              <a:latin typeface="Calibri"/>
              <a:ea typeface="Calibri"/>
              <a:cs typeface="Calibri"/>
              <a:sym typeface="Calibri"/>
            </a:endParaRPr>
          </a:p>
        </p:txBody>
      </p:sp>
      <p:cxnSp>
        <p:nvCxnSpPr>
          <p:cNvPr id="691" name="Google Shape;691;p75"/>
          <p:cNvCxnSpPr/>
          <p:nvPr/>
        </p:nvCxnSpPr>
        <p:spPr>
          <a:xfrm>
            <a:off x="1731819" y="5223168"/>
            <a:ext cx="13854" cy="595741"/>
          </a:xfrm>
          <a:prstGeom prst="straightConnector1">
            <a:avLst/>
          </a:prstGeom>
          <a:noFill/>
          <a:ln cap="flat" cmpd="sng" w="19050">
            <a:solidFill>
              <a:schemeClr val="dk1"/>
            </a:solidFill>
            <a:prstDash val="solid"/>
            <a:miter lim="800000"/>
            <a:headEnd len="sm" w="sm" type="none"/>
            <a:tailEnd len="med" w="med" type="triangle"/>
          </a:ln>
        </p:spPr>
      </p:cxnSp>
      <p:cxnSp>
        <p:nvCxnSpPr>
          <p:cNvPr id="692" name="Google Shape;692;p75"/>
          <p:cNvCxnSpPr/>
          <p:nvPr/>
        </p:nvCxnSpPr>
        <p:spPr>
          <a:xfrm>
            <a:off x="1799718" y="5818909"/>
            <a:ext cx="705567" cy="0"/>
          </a:xfrm>
          <a:prstGeom prst="straightConnector1">
            <a:avLst/>
          </a:prstGeom>
          <a:noFill/>
          <a:ln cap="flat" cmpd="sng" w="19050">
            <a:solidFill>
              <a:schemeClr val="dk1"/>
            </a:solidFill>
            <a:prstDash val="solid"/>
            <a:miter lim="800000"/>
            <a:headEnd len="sm" w="sm" type="none"/>
            <a:tailEnd len="med" w="med" type="triangle"/>
          </a:ln>
        </p:spPr>
      </p:cxnSp>
      <p:sp>
        <p:nvSpPr>
          <p:cNvPr id="693" name="Google Shape;693;p75"/>
          <p:cNvSpPr/>
          <p:nvPr/>
        </p:nvSpPr>
        <p:spPr>
          <a:xfrm>
            <a:off x="2556463" y="5403273"/>
            <a:ext cx="1806346" cy="1012065"/>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الميزان</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به توازن أعمال الناس</a:t>
            </a:r>
            <a:endParaRPr/>
          </a:p>
        </p:txBody>
      </p:sp>
      <p:cxnSp>
        <p:nvCxnSpPr>
          <p:cNvPr id="694" name="Google Shape;694;p75"/>
          <p:cNvCxnSpPr/>
          <p:nvPr/>
        </p:nvCxnSpPr>
        <p:spPr>
          <a:xfrm>
            <a:off x="4362809" y="5968188"/>
            <a:ext cx="705567" cy="0"/>
          </a:xfrm>
          <a:prstGeom prst="straightConnector1">
            <a:avLst/>
          </a:prstGeom>
          <a:noFill/>
          <a:ln cap="flat" cmpd="sng" w="19050">
            <a:solidFill>
              <a:schemeClr val="dk1"/>
            </a:solidFill>
            <a:prstDash val="solid"/>
            <a:miter lim="800000"/>
            <a:headEnd len="sm" w="sm" type="none"/>
            <a:tailEnd len="med" w="med" type="triangle"/>
          </a:ln>
        </p:spPr>
      </p:cxnSp>
      <p:sp>
        <p:nvSpPr>
          <p:cNvPr id="695" name="Google Shape;695;p75"/>
          <p:cNvSpPr/>
          <p:nvPr/>
        </p:nvSpPr>
        <p:spPr>
          <a:xfrm>
            <a:off x="5068376" y="4585855"/>
            <a:ext cx="1983588" cy="1978419"/>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الصراط</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جسر ممدود على النار يمر عليه الناس</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فهلاك أو نجاة</a:t>
            </a:r>
            <a:endParaRPr/>
          </a:p>
          <a:p>
            <a:pPr indent="0" lvl="0" marL="0" marR="0" rtl="1"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6" name="Google Shape;696;p75"/>
          <p:cNvSpPr/>
          <p:nvPr/>
        </p:nvSpPr>
        <p:spPr>
          <a:xfrm>
            <a:off x="7456075" y="4699244"/>
            <a:ext cx="2170923" cy="1007439"/>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الجنة</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وهي مصير المؤمنين ودارهم</a:t>
            </a:r>
            <a:endParaRPr b="0" i="0" sz="2400" u="none" cap="none" strike="noStrike">
              <a:solidFill>
                <a:srgbClr val="000000"/>
              </a:solidFill>
              <a:latin typeface="Calibri"/>
              <a:ea typeface="Calibri"/>
              <a:cs typeface="Calibri"/>
              <a:sym typeface="Calibri"/>
            </a:endParaRPr>
          </a:p>
        </p:txBody>
      </p:sp>
      <p:sp>
        <p:nvSpPr>
          <p:cNvPr id="697" name="Google Shape;697;p75"/>
          <p:cNvSpPr/>
          <p:nvPr/>
        </p:nvSpPr>
        <p:spPr>
          <a:xfrm>
            <a:off x="7456075" y="5729196"/>
            <a:ext cx="2170923" cy="1128804"/>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النار</a:t>
            </a:r>
            <a:endParaRPr/>
          </a:p>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مصير الكافرين ودارهم</a:t>
            </a:r>
            <a:endParaRPr b="0" i="0" sz="2400" u="none" cap="none" strike="noStrike">
              <a:solidFill>
                <a:srgbClr val="000000"/>
              </a:solidFill>
              <a:latin typeface="Calibri"/>
              <a:ea typeface="Calibri"/>
              <a:cs typeface="Calibri"/>
              <a:sym typeface="Calibri"/>
            </a:endParaRPr>
          </a:p>
        </p:txBody>
      </p:sp>
      <p:cxnSp>
        <p:nvCxnSpPr>
          <p:cNvPr id="698" name="Google Shape;698;p75"/>
          <p:cNvCxnSpPr/>
          <p:nvPr/>
        </p:nvCxnSpPr>
        <p:spPr>
          <a:xfrm flipH="1" rot="10800000">
            <a:off x="7051964" y="5403273"/>
            <a:ext cx="404111" cy="314666"/>
          </a:xfrm>
          <a:prstGeom prst="straightConnector1">
            <a:avLst/>
          </a:prstGeom>
          <a:noFill/>
          <a:ln cap="flat" cmpd="sng" w="19050">
            <a:solidFill>
              <a:schemeClr val="dk1"/>
            </a:solidFill>
            <a:prstDash val="solid"/>
            <a:miter lim="800000"/>
            <a:headEnd len="sm" w="sm" type="none"/>
            <a:tailEnd len="med" w="med" type="triangle"/>
          </a:ln>
        </p:spPr>
      </p:cxnSp>
      <p:cxnSp>
        <p:nvCxnSpPr>
          <p:cNvPr id="699" name="Google Shape;699;p75"/>
          <p:cNvCxnSpPr/>
          <p:nvPr/>
        </p:nvCxnSpPr>
        <p:spPr>
          <a:xfrm>
            <a:off x="7051964" y="5717939"/>
            <a:ext cx="404111" cy="433479"/>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p:nvPr/>
        </p:nvSpPr>
        <p:spPr>
          <a:xfrm>
            <a:off x="4267200" y="527289"/>
            <a:ext cx="3574473" cy="969001"/>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ar-MA" sz="2800">
                <a:solidFill>
                  <a:srgbClr val="C00000"/>
                </a:solidFill>
                <a:latin typeface="Calibri"/>
                <a:ea typeface="Calibri"/>
                <a:cs typeface="Calibri"/>
                <a:sym typeface="Calibri"/>
              </a:rPr>
              <a:t>معنى الصفات في اللغة</a:t>
            </a:r>
            <a:endParaRPr b="1" sz="2800">
              <a:solidFill>
                <a:srgbClr val="C00000"/>
              </a:solidFill>
              <a:latin typeface="Calibri"/>
              <a:ea typeface="Calibri"/>
              <a:cs typeface="Calibri"/>
              <a:sym typeface="Calibri"/>
            </a:endParaRPr>
          </a:p>
        </p:txBody>
      </p:sp>
      <p:sp>
        <p:nvSpPr>
          <p:cNvPr id="274" name="Google Shape;274;p40"/>
          <p:cNvSpPr/>
          <p:nvPr/>
        </p:nvSpPr>
        <p:spPr>
          <a:xfrm>
            <a:off x="2778072" y="3246512"/>
            <a:ext cx="6552728" cy="1512168"/>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400">
                <a:solidFill>
                  <a:srgbClr val="000000"/>
                </a:solidFill>
                <a:latin typeface="Calibri"/>
                <a:ea typeface="Calibri"/>
                <a:cs typeface="Calibri"/>
                <a:sym typeface="Calibri"/>
              </a:rPr>
              <a:t>وهو الحالة التي يكون عليها الشيء من نعته وحليته، وهي عند النحويين الكلمة التي تعطي دلالة على معنى يضاف إلى الاسم لتدل على حالة له وهي النعت، واسم المفعول، واسم الفاعل، والصفة المشبهة، واسم التفضيل</a:t>
            </a:r>
            <a:endParaRPr sz="2400">
              <a:solidFill>
                <a:srgbClr val="000000"/>
              </a:solidFill>
              <a:latin typeface="Calibri"/>
              <a:ea typeface="Calibri"/>
              <a:cs typeface="Calibri"/>
              <a:sym typeface="Calibri"/>
            </a:endParaRPr>
          </a:p>
        </p:txBody>
      </p:sp>
      <p:sp>
        <p:nvSpPr>
          <p:cNvPr id="275" name="Google Shape;275;p40"/>
          <p:cNvSpPr/>
          <p:nvPr/>
        </p:nvSpPr>
        <p:spPr>
          <a:xfrm>
            <a:off x="5320145" y="1928055"/>
            <a:ext cx="1468582" cy="99752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descr="صورة تحتوي على طائرة ركاب&#10;&#10;تم إنشاء الوصف تلقائياً" id="704" name="Google Shape;704;p76"/>
          <p:cNvPicPr preferRelativeResize="0"/>
          <p:nvPr/>
        </p:nvPicPr>
        <p:blipFill rotWithShape="1">
          <a:blip r:embed="rId3">
            <a:alphaModFix/>
          </a:blip>
          <a:srcRect b="42191" l="15696" r="15897" t="43686"/>
          <a:stretch/>
        </p:blipFill>
        <p:spPr>
          <a:xfrm>
            <a:off x="3265315" y="175356"/>
            <a:ext cx="6314937" cy="1799726"/>
          </a:xfrm>
          <a:prstGeom prst="rect">
            <a:avLst/>
          </a:prstGeom>
          <a:noFill/>
          <a:ln>
            <a:noFill/>
          </a:ln>
        </p:spPr>
      </p:pic>
      <p:sp>
        <p:nvSpPr>
          <p:cNvPr id="705" name="Google Shape;705;p76"/>
          <p:cNvSpPr/>
          <p:nvPr/>
        </p:nvSpPr>
        <p:spPr>
          <a:xfrm>
            <a:off x="4807598" y="844387"/>
            <a:ext cx="3230372" cy="461665"/>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000000"/>
              </a:buClr>
              <a:buSzPts val="2400"/>
              <a:buFont typeface="Noto Sans Symbols"/>
              <a:buChar char="❖"/>
            </a:pPr>
            <a:r>
              <a:rPr b="1" i="0" lang="ar-MA" sz="2400" u="none" cap="none" strike="noStrike">
                <a:solidFill>
                  <a:srgbClr val="000000"/>
                </a:solidFill>
                <a:latin typeface="Calibri"/>
                <a:ea typeface="Calibri"/>
                <a:cs typeface="Calibri"/>
                <a:sym typeface="Calibri"/>
              </a:rPr>
              <a:t>ثمرات الإيمان باليوم الآخر </a:t>
            </a:r>
            <a:endParaRPr b="1" i="0" sz="2400" u="none" cap="none" strike="noStrike">
              <a:solidFill>
                <a:srgbClr val="000000"/>
              </a:solidFill>
              <a:latin typeface="Calibri"/>
              <a:ea typeface="Calibri"/>
              <a:cs typeface="Calibri"/>
              <a:sym typeface="Calibri"/>
            </a:endParaRPr>
          </a:p>
        </p:txBody>
      </p:sp>
      <p:sp>
        <p:nvSpPr>
          <p:cNvPr id="706" name="Google Shape;706;p76"/>
          <p:cNvSpPr/>
          <p:nvPr/>
        </p:nvSpPr>
        <p:spPr>
          <a:xfrm>
            <a:off x="9372709" y="2369127"/>
            <a:ext cx="2119745" cy="4114800"/>
          </a:xfrm>
          <a:prstGeom prst="roundRect">
            <a:avLst>
              <a:gd fmla="val 16667" name="adj"/>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1" algn="r">
              <a:lnSpc>
                <a:spcPct val="100000"/>
              </a:lnSpc>
              <a:spcBef>
                <a:spcPts val="0"/>
              </a:spcBef>
              <a:spcAft>
                <a:spcPts val="0"/>
              </a:spcAft>
              <a:buClr>
                <a:srgbClr val="000000"/>
              </a:buClr>
              <a:buSzPts val="2400"/>
              <a:buFont typeface="Noto Sans Symbols"/>
              <a:buChar char="✔"/>
            </a:pPr>
            <a:r>
              <a:rPr b="0" i="0" lang="ar-MA" sz="2400" u="none" cap="none" strike="noStrike">
                <a:solidFill>
                  <a:srgbClr val="000000"/>
                </a:solidFill>
                <a:latin typeface="Calibri"/>
                <a:ea typeface="Calibri"/>
                <a:cs typeface="Calibri"/>
                <a:sym typeface="Calibri"/>
              </a:rPr>
              <a:t>الحرص على طاعة الله رغبة في ثواب ذلك اليوم والبعد عن معصيته خوفا من عقاب ذلك اليوم</a:t>
            </a:r>
            <a:endParaRPr b="0" i="0" sz="2400" u="none" cap="none" strike="noStrike">
              <a:solidFill>
                <a:srgbClr val="000000"/>
              </a:solidFill>
              <a:latin typeface="Calibri"/>
              <a:ea typeface="Calibri"/>
              <a:cs typeface="Calibri"/>
              <a:sym typeface="Calibri"/>
            </a:endParaRPr>
          </a:p>
        </p:txBody>
      </p:sp>
      <p:sp>
        <p:nvSpPr>
          <p:cNvPr id="707" name="Google Shape;707;p76"/>
          <p:cNvSpPr/>
          <p:nvPr/>
        </p:nvSpPr>
        <p:spPr>
          <a:xfrm>
            <a:off x="6906599" y="2369127"/>
            <a:ext cx="2119745" cy="4114800"/>
          </a:xfrm>
          <a:prstGeom prst="roundRect">
            <a:avLst>
              <a:gd fmla="val 16667" name="adj"/>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تسلية المؤمن عما يفوته في الدنيا حتى يعلم أن ثوابه الأعظم إنما هو في الآخرة وأن كل ما يصيبه من بلاء الدنيا فأجره في ذلك اليوم فيصبر عليه فيضاعف له الله حسناته</a:t>
            </a:r>
            <a:endParaRPr b="0" i="0" sz="2400" u="none" cap="none" strike="noStrike">
              <a:solidFill>
                <a:srgbClr val="000000"/>
              </a:solidFill>
              <a:latin typeface="Calibri"/>
              <a:ea typeface="Calibri"/>
              <a:cs typeface="Calibri"/>
              <a:sym typeface="Calibri"/>
            </a:endParaRPr>
          </a:p>
        </p:txBody>
      </p:sp>
      <p:sp>
        <p:nvSpPr>
          <p:cNvPr id="708" name="Google Shape;708;p76"/>
          <p:cNvSpPr/>
          <p:nvPr/>
        </p:nvSpPr>
        <p:spPr>
          <a:xfrm>
            <a:off x="4440489" y="2369127"/>
            <a:ext cx="2119745" cy="4114800"/>
          </a:xfrm>
          <a:prstGeom prst="roundRect">
            <a:avLst>
              <a:gd fmla="val 16667" name="adj"/>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1" algn="ctr">
              <a:lnSpc>
                <a:spcPct val="100000"/>
              </a:lnSpc>
              <a:spcBef>
                <a:spcPts val="0"/>
              </a:spcBef>
              <a:spcAft>
                <a:spcPts val="0"/>
              </a:spcAft>
              <a:buClr>
                <a:srgbClr val="000000"/>
              </a:buClr>
              <a:buSzPts val="2400"/>
              <a:buFont typeface="Noto Sans Symbols"/>
              <a:buChar char="✔"/>
            </a:pPr>
            <a:r>
              <a:rPr b="0" i="0" lang="ar-MA" sz="2400" u="none" cap="none" strike="noStrike">
                <a:solidFill>
                  <a:srgbClr val="000000"/>
                </a:solidFill>
                <a:latin typeface="Calibri"/>
                <a:ea typeface="Calibri"/>
                <a:cs typeface="Calibri"/>
                <a:sym typeface="Calibri"/>
              </a:rPr>
              <a:t>استشعار كمال عدل الله تعالى حيث يجازي كلا بعمله مع رحمته بعباده  </a:t>
            </a:r>
            <a:endParaRPr b="0" i="0" sz="2400" u="none" cap="none" strike="noStrike">
              <a:solidFill>
                <a:srgbClr val="000000"/>
              </a:solidFill>
              <a:latin typeface="Calibri"/>
              <a:ea typeface="Calibri"/>
              <a:cs typeface="Calibri"/>
              <a:sym typeface="Calibri"/>
            </a:endParaRPr>
          </a:p>
        </p:txBody>
      </p:sp>
      <p:sp>
        <p:nvSpPr>
          <p:cNvPr id="709" name="Google Shape;709;p76"/>
          <p:cNvSpPr/>
          <p:nvPr/>
        </p:nvSpPr>
        <p:spPr>
          <a:xfrm>
            <a:off x="1932887" y="2369127"/>
            <a:ext cx="2119745" cy="4114800"/>
          </a:xfrm>
          <a:prstGeom prst="roundRect">
            <a:avLst>
              <a:gd fmla="val 16667" name="adj"/>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1" algn="ctr">
              <a:lnSpc>
                <a:spcPct val="100000"/>
              </a:lnSpc>
              <a:spcBef>
                <a:spcPts val="0"/>
              </a:spcBef>
              <a:spcAft>
                <a:spcPts val="0"/>
              </a:spcAft>
              <a:buClr>
                <a:srgbClr val="000000"/>
              </a:buClr>
              <a:buSzPts val="2400"/>
              <a:buFont typeface="Noto Sans Symbols"/>
              <a:buChar char="✔"/>
            </a:pPr>
            <a:r>
              <a:rPr b="0" i="0" lang="ar-MA" sz="2400" u="none" cap="none" strike="noStrike">
                <a:solidFill>
                  <a:srgbClr val="000000"/>
                </a:solidFill>
                <a:latin typeface="Calibri"/>
                <a:ea typeface="Calibri"/>
                <a:cs typeface="Calibri"/>
                <a:sym typeface="Calibri"/>
              </a:rPr>
              <a:t>ازدياد الخوف والخشية من الله تعالى والرجاء في ثوابه الذي أعده لعباده المتقين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77"/>
          <p:cNvSpPr/>
          <p:nvPr/>
        </p:nvSpPr>
        <p:spPr>
          <a:xfrm>
            <a:off x="2327565" y="367146"/>
            <a:ext cx="7038108" cy="997527"/>
          </a:xfrm>
          <a:prstGeom prst="ellipseRibbon">
            <a:avLst>
              <a:gd fmla="val 25000" name="adj1"/>
              <a:gd fmla="val 50000" name="adj2"/>
              <a:gd fmla="val 12500" name="adj3"/>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2400"/>
              <a:buFont typeface="Calibri"/>
              <a:buNone/>
            </a:pPr>
            <a:r>
              <a:rPr b="1" i="0" lang="ar-MA" sz="2400" u="none" cap="none" strike="noStrike">
                <a:solidFill>
                  <a:srgbClr val="002060"/>
                </a:solidFill>
                <a:latin typeface="Calibri"/>
                <a:ea typeface="Calibri"/>
                <a:cs typeface="Calibri"/>
                <a:sym typeface="Calibri"/>
              </a:rPr>
              <a:t>الإيمان بالقدر خيره وشره</a:t>
            </a:r>
            <a:endParaRPr b="1" i="0" sz="2400" u="none" cap="none" strike="noStrike">
              <a:solidFill>
                <a:srgbClr val="002060"/>
              </a:solidFill>
              <a:latin typeface="Calibri"/>
              <a:ea typeface="Calibri"/>
              <a:cs typeface="Calibri"/>
              <a:sym typeface="Calibri"/>
            </a:endParaRPr>
          </a:p>
        </p:txBody>
      </p:sp>
      <p:sp>
        <p:nvSpPr>
          <p:cNvPr id="715" name="Google Shape;715;p77"/>
          <p:cNvSpPr/>
          <p:nvPr/>
        </p:nvSpPr>
        <p:spPr>
          <a:xfrm>
            <a:off x="1995055" y="2618510"/>
            <a:ext cx="7703127" cy="2729346"/>
          </a:xfrm>
          <a:prstGeom prst="roundRect">
            <a:avLst>
              <a:gd fmla="val 16667" name="adj"/>
            </a:avLst>
          </a:prstGeom>
          <a:solidFill>
            <a:schemeClr val="lt1"/>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1" algn="ctr">
              <a:lnSpc>
                <a:spcPct val="100000"/>
              </a:lnSpc>
              <a:spcBef>
                <a:spcPts val="0"/>
              </a:spcBef>
              <a:spcAft>
                <a:spcPts val="0"/>
              </a:spcAft>
              <a:buClr>
                <a:srgbClr val="000000"/>
              </a:buClr>
              <a:buSzPts val="2800"/>
              <a:buFont typeface="Noto Sans Symbols"/>
              <a:buChar char="❖"/>
            </a:pPr>
            <a:r>
              <a:rPr b="0" i="0" lang="ar-MA" sz="2800" u="none" cap="none" strike="noStrike">
                <a:solidFill>
                  <a:srgbClr val="000000"/>
                </a:solidFill>
                <a:latin typeface="Calibri"/>
                <a:ea typeface="Calibri"/>
                <a:cs typeface="Calibri"/>
                <a:sym typeface="Calibri"/>
              </a:rPr>
              <a:t>يعتبر </a:t>
            </a:r>
            <a:r>
              <a:rPr b="1" i="0" lang="ar-MA" sz="2800" u="none" cap="none" strike="noStrike">
                <a:solidFill>
                  <a:srgbClr val="000000"/>
                </a:solidFill>
                <a:latin typeface="Calibri"/>
                <a:ea typeface="Calibri"/>
                <a:cs typeface="Calibri"/>
                <a:sym typeface="Calibri"/>
              </a:rPr>
              <a:t>الإيمان بالقدر خيره وشره </a:t>
            </a:r>
            <a:r>
              <a:rPr b="0" i="0" lang="ar-MA" sz="2800" u="none" cap="none" strike="noStrike">
                <a:solidFill>
                  <a:srgbClr val="000000"/>
                </a:solidFill>
                <a:latin typeface="Calibri"/>
                <a:ea typeface="Calibri"/>
                <a:cs typeface="Calibri"/>
                <a:sym typeface="Calibri"/>
              </a:rPr>
              <a:t>الركن السادس من أركان الإيمان ويقصد به أن نؤمن بأن كل خير وشر فهو بقضاء الله وقدره وأن الله تعالى علم ما يكون قبل أن يكون ، وكتب ذلك عنده في اللوح المحفوظ وأنه لا يكون شيء إلا بمشيئة الله، وأن الله خالق كل شيء وفعال لما يريد عز وجل.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78"/>
          <p:cNvSpPr/>
          <p:nvPr/>
        </p:nvSpPr>
        <p:spPr>
          <a:xfrm>
            <a:off x="2327563" y="1506682"/>
            <a:ext cx="7730837" cy="2992582"/>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القضاء لغة: </a:t>
            </a:r>
            <a:r>
              <a:rPr b="0" i="0" lang="ar-MA" sz="2400" u="none" cap="none" strike="noStrike">
                <a:solidFill>
                  <a:srgbClr val="000000"/>
                </a:solidFill>
                <a:latin typeface="Calibri"/>
                <a:ea typeface="Calibri"/>
                <a:cs typeface="Calibri"/>
                <a:sym typeface="Calibri"/>
              </a:rPr>
              <a:t>هو إحكام الشيء وإتمام الأمر </a:t>
            </a:r>
            <a:endParaRPr/>
          </a:p>
          <a:p>
            <a:pPr indent="0" lvl="0" marL="0" marR="0" rtl="1" algn="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القدر لغة: </a:t>
            </a:r>
            <a:r>
              <a:rPr b="0" i="0" lang="ar-MA" sz="2400" u="none" cap="none" strike="noStrike">
                <a:solidFill>
                  <a:srgbClr val="000000"/>
                </a:solidFill>
                <a:latin typeface="Calibri"/>
                <a:ea typeface="Calibri"/>
                <a:cs typeface="Calibri"/>
                <a:sym typeface="Calibri"/>
              </a:rPr>
              <a:t>أي التقدير، قدرت الشيء أقدره قدرا، أي أحطت بمقداره، فهو الإحاطة بمقادير الأمور</a:t>
            </a:r>
            <a:endParaRPr/>
          </a:p>
          <a:p>
            <a:pPr indent="0" lvl="0" marL="0" marR="0" rtl="1" algn="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والقضاء والقدر شرعا: </a:t>
            </a:r>
            <a:r>
              <a:rPr b="0" i="0" lang="ar-MA" sz="2400" u="none" cap="none" strike="noStrike">
                <a:solidFill>
                  <a:srgbClr val="000000"/>
                </a:solidFill>
                <a:latin typeface="Calibri"/>
                <a:ea typeface="Calibri"/>
                <a:cs typeface="Calibri"/>
                <a:sym typeface="Calibri"/>
              </a:rPr>
              <a:t>من أهل العلم من قال: إنهما بمعنى واحد وهو تقدير الله تعالى للكائنات حسبما سبق به علمه واقتضته حكمته.</a:t>
            </a:r>
            <a:endParaRPr/>
          </a:p>
          <a:p>
            <a:pPr indent="0" lvl="0" marL="0" marR="0" rtl="1" algn="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721" name="Google Shape;721;p78"/>
          <p:cNvSpPr/>
          <p:nvPr/>
        </p:nvSpPr>
        <p:spPr>
          <a:xfrm>
            <a:off x="2244435" y="4627418"/>
            <a:ext cx="7897091" cy="1856509"/>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وقال البعض بينهما فرق وهو أن</a:t>
            </a:r>
            <a:endParaRPr/>
          </a:p>
          <a:p>
            <a:pPr indent="0" lvl="0" marL="0" marR="0" rtl="1" algn="r">
              <a:lnSpc>
                <a:spcPct val="100000"/>
              </a:lnSpc>
              <a:spcBef>
                <a:spcPts val="0"/>
              </a:spcBef>
              <a:spcAft>
                <a:spcPts val="0"/>
              </a:spcAft>
              <a:buClr>
                <a:srgbClr val="833C0B"/>
              </a:buClr>
              <a:buSzPts val="2400"/>
              <a:buFont typeface="Calibri"/>
              <a:buNone/>
            </a:pPr>
            <a:r>
              <a:rPr b="1" i="0" lang="ar-MA" sz="2400" u="none" cap="none" strike="noStrike">
                <a:solidFill>
                  <a:srgbClr val="833C0B"/>
                </a:solidFill>
                <a:latin typeface="Calibri"/>
                <a:ea typeface="Calibri"/>
                <a:cs typeface="Calibri"/>
                <a:sym typeface="Calibri"/>
              </a:rPr>
              <a:t>القدر: </a:t>
            </a:r>
            <a:r>
              <a:rPr b="0" i="0" lang="ar-MA" sz="2400" u="none" cap="none" strike="noStrike">
                <a:solidFill>
                  <a:srgbClr val="000000"/>
                </a:solidFill>
                <a:latin typeface="Calibri"/>
                <a:ea typeface="Calibri"/>
                <a:cs typeface="Calibri"/>
                <a:sym typeface="Calibri"/>
              </a:rPr>
              <a:t>هو الحكم الكلي الإجمالي في الأزل.</a:t>
            </a:r>
            <a:endParaRPr/>
          </a:p>
          <a:p>
            <a:pPr indent="0" lvl="0" marL="0" marR="0" rtl="1" algn="r">
              <a:lnSpc>
                <a:spcPct val="100000"/>
              </a:lnSpc>
              <a:spcBef>
                <a:spcPts val="0"/>
              </a:spcBef>
              <a:spcAft>
                <a:spcPts val="0"/>
              </a:spcAft>
              <a:buClr>
                <a:srgbClr val="833C0B"/>
              </a:buClr>
              <a:buSzPts val="2400"/>
              <a:buFont typeface="Calibri"/>
              <a:buNone/>
            </a:pPr>
            <a:r>
              <a:rPr b="1" i="0" lang="ar-MA" sz="2400" u="none" cap="none" strike="noStrike">
                <a:solidFill>
                  <a:srgbClr val="833C0B"/>
                </a:solidFill>
                <a:latin typeface="Calibri"/>
                <a:ea typeface="Calibri"/>
                <a:cs typeface="Calibri"/>
                <a:sym typeface="Calibri"/>
              </a:rPr>
              <a:t>القضاء: </a:t>
            </a:r>
            <a:r>
              <a:rPr b="0" i="0" lang="ar-MA" sz="2400" u="none" cap="none" strike="noStrike">
                <a:solidFill>
                  <a:srgbClr val="000000"/>
                </a:solidFill>
                <a:latin typeface="Calibri"/>
                <a:ea typeface="Calibri"/>
                <a:cs typeface="Calibri"/>
                <a:sym typeface="Calibri"/>
              </a:rPr>
              <a:t>جزئيات ذلك الحكم وتفاصيله ووقوعه </a:t>
            </a:r>
            <a:endParaRPr/>
          </a:p>
          <a:p>
            <a:pPr indent="0" lvl="0" marL="0" marR="0" rtl="1" algn="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فيقدر الله تعالى أن يكون الشيء المعين في وقته، فإذا جاء الوقت الذي يكون فيه هذا الشيء ووقع ومضى فهذا قضاء  </a:t>
            </a:r>
            <a:endParaRPr b="0" i="0" sz="2400" u="none" cap="none" strike="noStrike">
              <a:solidFill>
                <a:srgbClr val="000000"/>
              </a:solidFill>
              <a:latin typeface="Calibri"/>
              <a:ea typeface="Calibri"/>
              <a:cs typeface="Calibri"/>
              <a:sym typeface="Calibri"/>
            </a:endParaRPr>
          </a:p>
        </p:txBody>
      </p:sp>
      <p:sp>
        <p:nvSpPr>
          <p:cNvPr id="722" name="Google Shape;722;p78"/>
          <p:cNvSpPr/>
          <p:nvPr/>
        </p:nvSpPr>
        <p:spPr>
          <a:xfrm>
            <a:off x="2327563" y="256310"/>
            <a:ext cx="7038108" cy="997527"/>
          </a:xfrm>
          <a:prstGeom prst="ellipseRibbon">
            <a:avLst>
              <a:gd fmla="val 25000" name="adj1"/>
              <a:gd fmla="val 50000" name="adj2"/>
              <a:gd fmla="val 12500" name="adj3"/>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2400"/>
              <a:buFont typeface="Calibri"/>
              <a:buNone/>
            </a:pPr>
            <a:r>
              <a:rPr b="1" i="0" lang="ar-MA" sz="2400" u="none" cap="none" strike="noStrike">
                <a:solidFill>
                  <a:srgbClr val="002060"/>
                </a:solidFill>
                <a:latin typeface="Calibri"/>
                <a:ea typeface="Calibri"/>
                <a:cs typeface="Calibri"/>
                <a:sym typeface="Calibri"/>
              </a:rPr>
              <a:t>الإيمان بالقدر خيره وشره</a:t>
            </a:r>
            <a:endParaRPr b="1" i="0" sz="2400" u="none" cap="none" strike="noStrike">
              <a:solidFill>
                <a:srgbClr val="00206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9"/>
          <p:cNvSpPr/>
          <p:nvPr/>
        </p:nvSpPr>
        <p:spPr>
          <a:xfrm>
            <a:off x="3574473" y="361950"/>
            <a:ext cx="4613565" cy="831272"/>
          </a:xfrm>
          <a:prstGeom prst="flowChartTerminator">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1" algn="ctr">
              <a:lnSpc>
                <a:spcPct val="100000"/>
              </a:lnSpc>
              <a:spcBef>
                <a:spcPts val="0"/>
              </a:spcBef>
              <a:spcAft>
                <a:spcPts val="0"/>
              </a:spcAft>
              <a:buClr>
                <a:srgbClr val="C00000"/>
              </a:buClr>
              <a:buSzPts val="2400"/>
              <a:buFont typeface="Noto Sans Symbols"/>
              <a:buChar char="❖"/>
            </a:pPr>
            <a:r>
              <a:rPr b="1" i="0" lang="ar-MA" sz="2400" u="none" cap="none" strike="noStrike">
                <a:solidFill>
                  <a:srgbClr val="C00000"/>
                </a:solidFill>
                <a:latin typeface="Calibri"/>
                <a:ea typeface="Calibri"/>
                <a:cs typeface="Calibri"/>
                <a:sym typeface="Calibri"/>
              </a:rPr>
              <a:t>مراتب الإيمان بالقدر</a:t>
            </a:r>
            <a:endParaRPr b="1" i="0" sz="2400" u="none" cap="none" strike="noStrike">
              <a:solidFill>
                <a:srgbClr val="C00000"/>
              </a:solidFill>
              <a:latin typeface="Calibri"/>
              <a:ea typeface="Calibri"/>
              <a:cs typeface="Calibri"/>
              <a:sym typeface="Calibri"/>
            </a:endParaRPr>
          </a:p>
        </p:txBody>
      </p:sp>
      <p:sp>
        <p:nvSpPr>
          <p:cNvPr id="728" name="Google Shape;728;p79"/>
          <p:cNvSpPr/>
          <p:nvPr/>
        </p:nvSpPr>
        <p:spPr>
          <a:xfrm>
            <a:off x="8756072" y="1711036"/>
            <a:ext cx="2812472" cy="1288473"/>
          </a:xfrm>
          <a:prstGeom prst="left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مرتبة العلم</a:t>
            </a:r>
            <a:endParaRPr b="1" i="0" sz="2400" u="none" cap="none" strike="noStrike">
              <a:solidFill>
                <a:srgbClr val="C00000"/>
              </a:solidFill>
              <a:latin typeface="Calibri"/>
              <a:ea typeface="Calibri"/>
              <a:cs typeface="Calibri"/>
              <a:sym typeface="Calibri"/>
            </a:endParaRPr>
          </a:p>
        </p:txBody>
      </p:sp>
      <p:sp>
        <p:nvSpPr>
          <p:cNvPr id="729" name="Google Shape;729;p79"/>
          <p:cNvSpPr/>
          <p:nvPr/>
        </p:nvSpPr>
        <p:spPr>
          <a:xfrm>
            <a:off x="8756072" y="3013365"/>
            <a:ext cx="2812473" cy="1288473"/>
          </a:xfrm>
          <a:prstGeom prst="left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مرتبة الكتابة</a:t>
            </a:r>
            <a:endParaRPr b="1" i="0" sz="2400" u="none" cap="none" strike="noStrike">
              <a:solidFill>
                <a:srgbClr val="C00000"/>
              </a:solidFill>
              <a:latin typeface="Calibri"/>
              <a:ea typeface="Calibri"/>
              <a:cs typeface="Calibri"/>
              <a:sym typeface="Calibri"/>
            </a:endParaRPr>
          </a:p>
        </p:txBody>
      </p:sp>
      <p:sp>
        <p:nvSpPr>
          <p:cNvPr id="730" name="Google Shape;730;p79"/>
          <p:cNvSpPr/>
          <p:nvPr/>
        </p:nvSpPr>
        <p:spPr>
          <a:xfrm>
            <a:off x="8825345" y="4364183"/>
            <a:ext cx="2743200" cy="1288473"/>
          </a:xfrm>
          <a:prstGeom prst="left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مرتبة الإرادة والمشيئة</a:t>
            </a:r>
            <a:endParaRPr b="1" i="0" sz="2400" u="none" cap="none" strike="noStrike">
              <a:solidFill>
                <a:srgbClr val="C00000"/>
              </a:solidFill>
              <a:latin typeface="Calibri"/>
              <a:ea typeface="Calibri"/>
              <a:cs typeface="Calibri"/>
              <a:sym typeface="Calibri"/>
            </a:endParaRPr>
          </a:p>
        </p:txBody>
      </p:sp>
      <p:sp>
        <p:nvSpPr>
          <p:cNvPr id="731" name="Google Shape;731;p79"/>
          <p:cNvSpPr/>
          <p:nvPr/>
        </p:nvSpPr>
        <p:spPr>
          <a:xfrm>
            <a:off x="8963891" y="5652656"/>
            <a:ext cx="2604653" cy="1288473"/>
          </a:xfrm>
          <a:prstGeom prst="left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Calibri"/>
              <a:buNone/>
            </a:pPr>
            <a:r>
              <a:rPr b="1" i="0" lang="ar-MA" sz="2400" u="none" cap="none" strike="noStrike">
                <a:solidFill>
                  <a:srgbClr val="C00000"/>
                </a:solidFill>
                <a:latin typeface="Calibri"/>
                <a:ea typeface="Calibri"/>
                <a:cs typeface="Calibri"/>
                <a:sym typeface="Calibri"/>
              </a:rPr>
              <a:t>مرتبة الخلق</a:t>
            </a:r>
            <a:endParaRPr b="1" i="0" sz="2400" u="none" cap="none" strike="noStrike">
              <a:solidFill>
                <a:srgbClr val="C00000"/>
              </a:solidFill>
              <a:latin typeface="Calibri"/>
              <a:ea typeface="Calibri"/>
              <a:cs typeface="Calibri"/>
              <a:sym typeface="Calibri"/>
            </a:endParaRPr>
          </a:p>
        </p:txBody>
      </p:sp>
      <p:sp>
        <p:nvSpPr>
          <p:cNvPr id="732" name="Google Shape;732;p79"/>
          <p:cNvSpPr/>
          <p:nvPr/>
        </p:nvSpPr>
        <p:spPr>
          <a:xfrm>
            <a:off x="1565562" y="1825336"/>
            <a:ext cx="7190510" cy="803564"/>
          </a:xfrm>
          <a:prstGeom prst="roundRect">
            <a:avLst>
              <a:gd fmla="val 16667" name="adj"/>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وهي الإيمان بعلم الله المحيط بكل شيء وأن الله قد علم جميع خلقه قبل أن يخلقهم وعلم ما هم عاملون </a:t>
            </a:r>
            <a:endParaRPr b="0" i="0" sz="2400" u="none" cap="none" strike="noStrike">
              <a:solidFill>
                <a:srgbClr val="000000"/>
              </a:solidFill>
              <a:latin typeface="Calibri"/>
              <a:ea typeface="Calibri"/>
              <a:cs typeface="Calibri"/>
              <a:sym typeface="Calibri"/>
            </a:endParaRPr>
          </a:p>
        </p:txBody>
      </p:sp>
      <p:sp>
        <p:nvSpPr>
          <p:cNvPr id="733" name="Google Shape;733;p79"/>
          <p:cNvSpPr/>
          <p:nvPr/>
        </p:nvSpPr>
        <p:spPr>
          <a:xfrm>
            <a:off x="1565562" y="3241963"/>
            <a:ext cx="7190510" cy="803564"/>
          </a:xfrm>
          <a:prstGeom prst="roundRect">
            <a:avLst>
              <a:gd fmla="val 16667" name="adj"/>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وهي الإيمان بأن الله تعالى كتب مقادير جميع الخلائق في اللوح المحفوظ</a:t>
            </a:r>
            <a:endParaRPr b="0" i="0" sz="2400" u="none" cap="none" strike="noStrike">
              <a:solidFill>
                <a:srgbClr val="000000"/>
              </a:solidFill>
              <a:latin typeface="Calibri"/>
              <a:ea typeface="Calibri"/>
              <a:cs typeface="Calibri"/>
              <a:sym typeface="Calibri"/>
            </a:endParaRPr>
          </a:p>
        </p:txBody>
      </p:sp>
      <p:sp>
        <p:nvSpPr>
          <p:cNvPr id="734" name="Google Shape;734;p79"/>
          <p:cNvSpPr/>
          <p:nvPr/>
        </p:nvSpPr>
        <p:spPr>
          <a:xfrm>
            <a:off x="1565562" y="4658590"/>
            <a:ext cx="7190510" cy="803564"/>
          </a:xfrm>
          <a:prstGeom prst="roundRect">
            <a:avLst>
              <a:gd fmla="val 16667" name="adj"/>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وهي الإيمان بأن كل ما يجري في هذا الكون فهو بمشيئة الله سبحانه وتعالى فما شاء الله كان وما لم يشاء لم يكن فلا يخرج عن إرادته شيء</a:t>
            </a:r>
            <a:endParaRPr b="0" i="0" sz="2400" u="none" cap="none" strike="noStrike">
              <a:solidFill>
                <a:srgbClr val="000000"/>
              </a:solidFill>
              <a:latin typeface="Calibri"/>
              <a:ea typeface="Calibri"/>
              <a:cs typeface="Calibri"/>
              <a:sym typeface="Calibri"/>
            </a:endParaRPr>
          </a:p>
        </p:txBody>
      </p:sp>
      <p:sp>
        <p:nvSpPr>
          <p:cNvPr id="735" name="Google Shape;735;p79"/>
          <p:cNvSpPr/>
          <p:nvPr/>
        </p:nvSpPr>
        <p:spPr>
          <a:xfrm>
            <a:off x="1704109" y="5895110"/>
            <a:ext cx="7190510" cy="803564"/>
          </a:xfrm>
          <a:prstGeom prst="roundRect">
            <a:avLst>
              <a:gd fmla="val 16667" name="adj"/>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Calibri"/>
              <a:buNone/>
            </a:pPr>
            <a:r>
              <a:rPr b="0" i="0" lang="ar-MA" sz="2400" u="none" cap="none" strike="noStrike">
                <a:solidFill>
                  <a:srgbClr val="000000"/>
                </a:solidFill>
                <a:latin typeface="Calibri"/>
                <a:ea typeface="Calibri"/>
                <a:cs typeface="Calibri"/>
                <a:sym typeface="Calibri"/>
              </a:rPr>
              <a:t>وهو الإيمان بأن الله تعالى خالق كل شيء فلا يقع في هذا الكون شيء إلا وهو خالقه</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0"/>
          <p:cNvSpPr/>
          <p:nvPr/>
        </p:nvSpPr>
        <p:spPr>
          <a:xfrm>
            <a:off x="2673926" y="200892"/>
            <a:ext cx="7038108" cy="997527"/>
          </a:xfrm>
          <a:prstGeom prst="ellipseRibbon">
            <a:avLst>
              <a:gd fmla="val 25000" name="adj1"/>
              <a:gd fmla="val 50000" name="adj2"/>
              <a:gd fmla="val 12500" name="adj3"/>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2400"/>
              <a:buFont typeface="Calibri"/>
              <a:buNone/>
            </a:pPr>
            <a:r>
              <a:rPr b="1" i="0" lang="ar-MA" sz="2400" u="none" cap="none" strike="noStrike">
                <a:solidFill>
                  <a:srgbClr val="002060"/>
                </a:solidFill>
                <a:latin typeface="Calibri"/>
                <a:ea typeface="Calibri"/>
                <a:cs typeface="Calibri"/>
                <a:sym typeface="Calibri"/>
              </a:rPr>
              <a:t>ثمرات الإيمان بالقدر</a:t>
            </a:r>
            <a:endParaRPr b="1" i="0" sz="2400" u="none" cap="none" strike="noStrike">
              <a:solidFill>
                <a:srgbClr val="002060"/>
              </a:solidFill>
              <a:latin typeface="Calibri"/>
              <a:ea typeface="Calibri"/>
              <a:cs typeface="Calibri"/>
              <a:sym typeface="Calibri"/>
            </a:endParaRPr>
          </a:p>
        </p:txBody>
      </p:sp>
      <p:grpSp>
        <p:nvGrpSpPr>
          <p:cNvPr id="741" name="Google Shape;741;p80"/>
          <p:cNvGrpSpPr/>
          <p:nvPr/>
        </p:nvGrpSpPr>
        <p:grpSpPr>
          <a:xfrm>
            <a:off x="1437541" y="1601416"/>
            <a:ext cx="8712967" cy="5104183"/>
            <a:chOff x="0" y="0"/>
            <a:chExt cx="8712967" cy="5104183"/>
          </a:xfrm>
        </p:grpSpPr>
        <p:sp>
          <p:nvSpPr>
            <p:cNvPr id="742" name="Google Shape;742;p80"/>
            <p:cNvSpPr/>
            <p:nvPr/>
          </p:nvSpPr>
          <p:spPr>
            <a:xfrm>
              <a:off x="0" y="0"/>
              <a:ext cx="7406022" cy="1531255"/>
            </a:xfrm>
            <a:prstGeom prst="roundRect">
              <a:avLst>
                <a:gd fmla="val 10000" name="adj"/>
              </a:avLst>
            </a:prstGeom>
            <a:solidFill>
              <a:schemeClr val="accent2">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0"/>
            <p:cNvSpPr txBox="1"/>
            <p:nvPr/>
          </p:nvSpPr>
          <p:spPr>
            <a:xfrm>
              <a:off x="44849" y="44849"/>
              <a:ext cx="5753678" cy="1441557"/>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lang="ar-MA" sz="2400">
                  <a:solidFill>
                    <a:schemeClr val="dk1"/>
                  </a:solidFill>
                  <a:latin typeface="Calibri"/>
                  <a:ea typeface="Calibri"/>
                  <a:cs typeface="Calibri"/>
                  <a:sym typeface="Calibri"/>
                </a:rPr>
                <a:t>الاعتماد على الله تعالى ، عند فعل الأسباب بحيث لا يعتمد على السبب نفسه لأن كل شيء بقدر الله تعالى.</a:t>
              </a:r>
              <a:endParaRPr b="1" sz="3200">
                <a:solidFill>
                  <a:schemeClr val="dk1"/>
                </a:solidFill>
                <a:latin typeface="Calibri"/>
                <a:ea typeface="Calibri"/>
                <a:cs typeface="Calibri"/>
                <a:sym typeface="Calibri"/>
              </a:endParaRPr>
            </a:p>
          </p:txBody>
        </p:sp>
        <p:sp>
          <p:nvSpPr>
            <p:cNvPr id="744" name="Google Shape;744;p80"/>
            <p:cNvSpPr/>
            <p:nvPr/>
          </p:nvSpPr>
          <p:spPr>
            <a:xfrm>
              <a:off x="653472" y="1786464"/>
              <a:ext cx="7406022" cy="1531255"/>
            </a:xfrm>
            <a:prstGeom prst="roundRect">
              <a:avLst>
                <a:gd fmla="val 10000" name="adj"/>
              </a:avLst>
            </a:prstGeom>
            <a:solidFill>
              <a:schemeClr val="accent3">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0"/>
            <p:cNvSpPr txBox="1"/>
            <p:nvPr/>
          </p:nvSpPr>
          <p:spPr>
            <a:xfrm>
              <a:off x="698321" y="1831313"/>
              <a:ext cx="5667536" cy="1441557"/>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lang="ar-MA" sz="2400">
                  <a:solidFill>
                    <a:schemeClr val="dk1"/>
                  </a:solidFill>
                  <a:latin typeface="Calibri"/>
                  <a:ea typeface="Calibri"/>
                  <a:cs typeface="Calibri"/>
                  <a:sym typeface="Calibri"/>
                </a:rPr>
                <a:t>ألا يعجب المرء بنفسه عند حصول مراده لأن حصوله نعمة من الله تعالى بما قدره من أسباب الخير والنجاح واعجابه ينسيه شكر هذه النعمة.  </a:t>
              </a:r>
              <a:endParaRPr b="1" sz="2400">
                <a:solidFill>
                  <a:schemeClr val="dk1"/>
                </a:solidFill>
                <a:latin typeface="Calibri"/>
                <a:ea typeface="Calibri"/>
                <a:cs typeface="Calibri"/>
                <a:sym typeface="Calibri"/>
              </a:endParaRPr>
            </a:p>
          </p:txBody>
        </p:sp>
        <p:sp>
          <p:nvSpPr>
            <p:cNvPr id="746" name="Google Shape;746;p80"/>
            <p:cNvSpPr/>
            <p:nvPr/>
          </p:nvSpPr>
          <p:spPr>
            <a:xfrm>
              <a:off x="1306945" y="3572928"/>
              <a:ext cx="7406022" cy="1531255"/>
            </a:xfrm>
            <a:prstGeom prst="roundRect">
              <a:avLst>
                <a:gd fmla="val 10000" name="adj"/>
              </a:avLst>
            </a:prstGeom>
            <a:solidFill>
              <a:schemeClr val="accent4">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0"/>
            <p:cNvSpPr txBox="1"/>
            <p:nvPr/>
          </p:nvSpPr>
          <p:spPr>
            <a:xfrm>
              <a:off x="1351794" y="3617777"/>
              <a:ext cx="5667536" cy="1441557"/>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i="0" lang="ar-MA" sz="2400" u="none" cap="none" strike="noStrike">
                  <a:solidFill>
                    <a:schemeClr val="dk1"/>
                  </a:solidFill>
                  <a:latin typeface="Calibri"/>
                  <a:ea typeface="Calibri"/>
                  <a:cs typeface="Calibri"/>
                  <a:sym typeface="Calibri"/>
                </a:rPr>
                <a:t>الطمأنينة والراحة النفسية بما يجري عليه من أقدار الله تعالى فلا يقلق بفوات محبوب أو حصول مكروه.</a:t>
              </a:r>
              <a:endParaRPr b="1" i="0" sz="2400" u="none" cap="none" strike="noStrike">
                <a:solidFill>
                  <a:schemeClr val="dk1"/>
                </a:solidFill>
                <a:latin typeface="Calibri"/>
                <a:ea typeface="Calibri"/>
                <a:cs typeface="Calibri"/>
                <a:sym typeface="Calibri"/>
              </a:endParaRPr>
            </a:p>
          </p:txBody>
        </p:sp>
        <p:sp>
          <p:nvSpPr>
            <p:cNvPr id="748" name="Google Shape;748;p80"/>
            <p:cNvSpPr/>
            <p:nvPr/>
          </p:nvSpPr>
          <p:spPr>
            <a:xfrm>
              <a:off x="6410706" y="1161201"/>
              <a:ext cx="995315" cy="995315"/>
            </a:xfrm>
            <a:prstGeom prst="downArrow">
              <a:avLst>
                <a:gd fmla="val 55000" name="adj1"/>
                <a:gd fmla="val 45000" name="adj2"/>
              </a:avLst>
            </a:prstGeom>
            <a:solidFill>
              <a:srgbClr val="E0E0E0">
                <a:alpha val="89803"/>
              </a:srgbClr>
            </a:solidFill>
            <a:ln cap="flat" cmpd="sng" w="12700">
              <a:solidFill>
                <a:srgbClr val="E0E0E0">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80"/>
            <p:cNvSpPr txBox="1"/>
            <p:nvPr/>
          </p:nvSpPr>
          <p:spPr>
            <a:xfrm>
              <a:off x="6634652" y="1161201"/>
              <a:ext cx="547423" cy="748975"/>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None/>
              </a:pPr>
              <a:r>
                <a:t/>
              </a:r>
              <a:endParaRPr sz="3600">
                <a:solidFill>
                  <a:schemeClr val="dk1"/>
                </a:solidFill>
                <a:latin typeface="Calibri"/>
                <a:ea typeface="Calibri"/>
                <a:cs typeface="Calibri"/>
                <a:sym typeface="Calibri"/>
              </a:endParaRPr>
            </a:p>
          </p:txBody>
        </p:sp>
        <p:sp>
          <p:nvSpPr>
            <p:cNvPr id="750" name="Google Shape;750;p80"/>
            <p:cNvSpPr/>
            <p:nvPr/>
          </p:nvSpPr>
          <p:spPr>
            <a:xfrm>
              <a:off x="7064179" y="2937457"/>
              <a:ext cx="995315" cy="995315"/>
            </a:xfrm>
            <a:prstGeom prst="downArrow">
              <a:avLst>
                <a:gd fmla="val 55000" name="adj1"/>
                <a:gd fmla="val 45000" name="adj2"/>
              </a:avLst>
            </a:prstGeom>
            <a:solidFill>
              <a:srgbClr val="E0E0E0">
                <a:alpha val="89803"/>
              </a:srgbClr>
            </a:solidFill>
            <a:ln cap="flat" cmpd="sng" w="12700">
              <a:solidFill>
                <a:srgbClr val="E0E0E0">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0"/>
            <p:cNvSpPr txBox="1"/>
            <p:nvPr/>
          </p:nvSpPr>
          <p:spPr>
            <a:xfrm>
              <a:off x="7288125" y="2937457"/>
              <a:ext cx="547423" cy="748975"/>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None/>
              </a:pPr>
              <a:r>
                <a:t/>
              </a:r>
              <a:endParaRPr sz="3600">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1"/>
          <p:cNvSpPr/>
          <p:nvPr/>
        </p:nvSpPr>
        <p:spPr>
          <a:xfrm>
            <a:off x="3726874" y="2355273"/>
            <a:ext cx="5195454" cy="2549236"/>
          </a:xfrm>
          <a:prstGeom prst="flowChartPunchedTape">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MA" sz="6000">
                <a:solidFill>
                  <a:srgbClr val="002060"/>
                </a:solidFill>
                <a:latin typeface="Calibri"/>
                <a:ea typeface="Calibri"/>
                <a:cs typeface="Calibri"/>
                <a:sym typeface="Calibri"/>
              </a:rPr>
              <a:t>شكرا على انتباهكم</a:t>
            </a:r>
            <a:endParaRPr sz="6000">
              <a:solidFill>
                <a:srgbClr val="002060"/>
              </a:solidFill>
              <a:latin typeface="Calibri"/>
              <a:ea typeface="Calibri"/>
              <a:cs typeface="Calibri"/>
              <a:sym typeface="Calibri"/>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p:nvPr/>
        </p:nvSpPr>
        <p:spPr>
          <a:xfrm>
            <a:off x="5680364" y="620688"/>
            <a:ext cx="4232060" cy="648072"/>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ar-MA" sz="2400">
                <a:solidFill>
                  <a:srgbClr val="C00000"/>
                </a:solidFill>
                <a:latin typeface="Calibri"/>
                <a:ea typeface="Calibri"/>
                <a:cs typeface="Calibri"/>
                <a:sym typeface="Calibri"/>
              </a:rPr>
              <a:t>معنى صفات الله تعالى اصطلاحا</a:t>
            </a:r>
            <a:r>
              <a:rPr b="1" lang="ar-MA" sz="2400">
                <a:solidFill>
                  <a:srgbClr val="000000"/>
                </a:solidFill>
                <a:latin typeface="Calibri"/>
                <a:ea typeface="Calibri"/>
                <a:cs typeface="Calibri"/>
                <a:sym typeface="Calibri"/>
              </a:rPr>
              <a:t>ً</a:t>
            </a:r>
            <a:endParaRPr b="1" sz="2400">
              <a:solidFill>
                <a:srgbClr val="000000"/>
              </a:solidFill>
              <a:latin typeface="Calibri"/>
              <a:ea typeface="Calibri"/>
              <a:cs typeface="Calibri"/>
              <a:sym typeface="Calibri"/>
            </a:endParaRPr>
          </a:p>
        </p:txBody>
      </p:sp>
      <p:sp>
        <p:nvSpPr>
          <p:cNvPr id="281" name="Google Shape;281;p41"/>
          <p:cNvSpPr/>
          <p:nvPr/>
        </p:nvSpPr>
        <p:spPr>
          <a:xfrm>
            <a:off x="2584632" y="2132856"/>
            <a:ext cx="6912768" cy="4320480"/>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800">
                <a:solidFill>
                  <a:srgbClr val="000000"/>
                </a:solidFill>
                <a:latin typeface="Calibri"/>
                <a:ea typeface="Calibri"/>
                <a:cs typeface="Calibri"/>
                <a:sym typeface="Calibri"/>
              </a:rPr>
              <a:t>يدل معنى صفات الله تعالى على الصفات الثابتة له سبحانه، وتسمى الكمالية كالعدل والقدرة، والصفات الجلالية وهي التي يجل سبحانه عن الاتصاف بها مثل العجز والظلم</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p:nvPr/>
        </p:nvSpPr>
        <p:spPr>
          <a:xfrm>
            <a:off x="750105" y="2233139"/>
            <a:ext cx="7920880" cy="4464496"/>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800">
                <a:solidFill>
                  <a:srgbClr val="000000"/>
                </a:solidFill>
                <a:latin typeface="Calibri"/>
                <a:ea typeface="Calibri"/>
                <a:cs typeface="Calibri"/>
                <a:sym typeface="Calibri"/>
              </a:rPr>
              <a:t>لم ترد </a:t>
            </a:r>
            <a:r>
              <a:rPr lang="ar-MA" sz="2800">
                <a:solidFill>
                  <a:srgbClr val="C00000"/>
                </a:solidFill>
                <a:latin typeface="Calibri"/>
                <a:ea typeface="Calibri"/>
                <a:cs typeface="Calibri"/>
                <a:sym typeface="Calibri"/>
              </a:rPr>
              <a:t>«صفات الله» </a:t>
            </a:r>
            <a:r>
              <a:rPr lang="ar-MA" sz="2800">
                <a:solidFill>
                  <a:srgbClr val="000000"/>
                </a:solidFill>
                <a:latin typeface="Calibri"/>
                <a:ea typeface="Calibri"/>
                <a:cs typeface="Calibri"/>
                <a:sym typeface="Calibri"/>
              </a:rPr>
              <a:t>كمركب إضافي في الاستعمال القرآني، ولكن تحدث القرآن عن صفات الله عز وجل من خلال:</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ctr">
              <a:spcBef>
                <a:spcPts val="0"/>
              </a:spcBef>
              <a:spcAft>
                <a:spcPts val="0"/>
              </a:spcAft>
              <a:buNone/>
            </a:pPr>
            <a:r>
              <a:rPr b="1" lang="ar-MA" sz="2800">
                <a:solidFill>
                  <a:srgbClr val="000000"/>
                </a:solidFill>
                <a:latin typeface="Calibri"/>
                <a:ea typeface="Calibri"/>
                <a:cs typeface="Calibri"/>
                <a:sym typeface="Calibri"/>
              </a:rPr>
              <a:t>أولًا:</a:t>
            </a:r>
            <a:r>
              <a:rPr lang="ar-MA" sz="2800">
                <a:solidFill>
                  <a:srgbClr val="000000"/>
                </a:solidFill>
                <a:latin typeface="Calibri"/>
                <a:ea typeface="Calibri"/>
                <a:cs typeface="Calibri"/>
                <a:sym typeface="Calibri"/>
              </a:rPr>
              <a:t> الحديث عن ألفاظ ذات صلة بصفات الله تعالى.</a:t>
            </a:r>
            <a:endParaRPr/>
          </a:p>
          <a:p>
            <a:pPr indent="0" lvl="0" marL="0" marR="0" rtl="0" algn="ctr">
              <a:spcBef>
                <a:spcPts val="0"/>
              </a:spcBef>
              <a:spcAft>
                <a:spcPts val="0"/>
              </a:spcAft>
              <a:buNone/>
            </a:pPr>
            <a:r>
              <a:rPr lang="ar-MA" sz="2800">
                <a:solidFill>
                  <a:srgbClr val="000000"/>
                </a:solidFill>
                <a:latin typeface="Calibri"/>
                <a:ea typeface="Calibri"/>
                <a:cs typeface="Calibri"/>
                <a:sym typeface="Calibri"/>
              </a:rPr>
              <a:t>كحديث القرآن عن أسماء الله تعالى الحسنى بما تتضمنه من صفات الكمال التي تليق بجلاله وكماله سبحانه وتعالى مثل: الحي، القيوم، الرحيم، الودود، العزيز، السميع، القدير، العليم، البصير.</a:t>
            </a:r>
            <a:endParaRPr/>
          </a:p>
        </p:txBody>
      </p:sp>
      <p:sp>
        <p:nvSpPr>
          <p:cNvPr id="287" name="Google Shape;287;p42"/>
          <p:cNvSpPr/>
          <p:nvPr/>
        </p:nvSpPr>
        <p:spPr>
          <a:xfrm>
            <a:off x="5818910" y="165866"/>
            <a:ext cx="5015345" cy="1676401"/>
          </a:xfrm>
          <a:prstGeom prst="leftArrow">
            <a:avLst>
              <a:gd fmla="val 50000" name="adj1"/>
              <a:gd fmla="val 50000" name="adj2"/>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lang="ar-MA" sz="3200">
                <a:solidFill>
                  <a:srgbClr val="C00000"/>
                </a:solidFill>
                <a:latin typeface="Calibri"/>
                <a:ea typeface="Calibri"/>
                <a:cs typeface="Calibri"/>
                <a:sym typeface="Calibri"/>
              </a:rPr>
              <a:t>صفات الله في الاستعمال القرآني</a:t>
            </a:r>
            <a:endParaRPr sz="3200">
              <a:solidFill>
                <a:srgbClr val="C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p:nvPr/>
        </p:nvSpPr>
        <p:spPr>
          <a:xfrm>
            <a:off x="2495600" y="836712"/>
            <a:ext cx="7560840" cy="4896544"/>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MA" sz="2400">
                <a:solidFill>
                  <a:srgbClr val="000000"/>
                </a:solidFill>
                <a:latin typeface="Calibri"/>
                <a:ea typeface="Calibri"/>
                <a:cs typeface="Calibri"/>
                <a:sym typeface="Calibri"/>
              </a:rPr>
              <a:t>ثانيًا:</a:t>
            </a:r>
            <a:r>
              <a:rPr lang="ar-MA" sz="2400">
                <a:solidFill>
                  <a:srgbClr val="000000"/>
                </a:solidFill>
                <a:latin typeface="Calibri"/>
                <a:ea typeface="Calibri"/>
                <a:cs typeface="Calibri"/>
                <a:sym typeface="Calibri"/>
              </a:rPr>
              <a:t> الحديث عن أنواع صفات الله تعالى:</a:t>
            </a:r>
            <a:endParaRPr/>
          </a:p>
          <a:p>
            <a:pPr indent="0" lvl="0" marL="0" marR="0" rtl="0" algn="ctr">
              <a:spcBef>
                <a:spcPts val="0"/>
              </a:spcBef>
              <a:spcAft>
                <a:spcPts val="0"/>
              </a:spcAft>
              <a:buNone/>
            </a:pPr>
            <a:r>
              <a:rPr lang="ar-MA" sz="2400">
                <a:solidFill>
                  <a:srgbClr val="000000"/>
                </a:solidFill>
                <a:latin typeface="Calibri"/>
                <a:ea typeface="Calibri"/>
                <a:cs typeface="Calibri"/>
                <a:sym typeface="Calibri"/>
              </a:rPr>
              <a:t>فقد تحدث القرآن الكريم عن صفات الله تعالى في كثير من آياته، وهي تنقسم إلى:</a:t>
            </a:r>
            <a:endParaRPr/>
          </a:p>
          <a:p>
            <a:pPr indent="0" lvl="0" marL="0" marR="0" rtl="0" algn="ctr">
              <a:spcBef>
                <a:spcPts val="0"/>
              </a:spcBef>
              <a:spcAft>
                <a:spcPts val="0"/>
              </a:spcAft>
              <a:buNone/>
            </a:pPr>
            <a:r>
              <a:rPr b="1" lang="ar-MA" sz="2400">
                <a:solidFill>
                  <a:srgbClr val="974806"/>
                </a:solidFill>
                <a:latin typeface="Calibri"/>
                <a:ea typeface="Calibri"/>
                <a:cs typeface="Calibri"/>
                <a:sym typeface="Calibri"/>
              </a:rPr>
              <a:t>الصفات الذاتية</a:t>
            </a:r>
            <a:r>
              <a:rPr lang="ar-MA" sz="2400">
                <a:solidFill>
                  <a:srgbClr val="974806"/>
                </a:solidFill>
                <a:latin typeface="Calibri"/>
                <a:ea typeface="Calibri"/>
                <a:cs typeface="Calibri"/>
                <a:sym typeface="Calibri"/>
              </a:rPr>
              <a:t>: </a:t>
            </a:r>
            <a:r>
              <a:rPr lang="ar-MA" sz="2400">
                <a:solidFill>
                  <a:srgbClr val="000000"/>
                </a:solidFill>
                <a:latin typeface="Calibri"/>
                <a:ea typeface="Calibri"/>
                <a:cs typeface="Calibri"/>
                <a:sym typeface="Calibri"/>
              </a:rPr>
              <a:t>كالحياة، والعلم، والقدرة، والعزة، والسمع، والبصر، والقوة.</a:t>
            </a:r>
            <a:endParaRPr/>
          </a:p>
          <a:p>
            <a:pPr indent="0" lvl="0" marL="0" marR="0" rtl="0" algn="ctr">
              <a:spcBef>
                <a:spcPts val="0"/>
              </a:spcBef>
              <a:spcAft>
                <a:spcPts val="0"/>
              </a:spcAft>
              <a:buNone/>
            </a:pPr>
            <a:r>
              <a:rPr b="1" lang="ar-MA" sz="2400">
                <a:solidFill>
                  <a:srgbClr val="974806"/>
                </a:solidFill>
                <a:latin typeface="Calibri"/>
                <a:ea typeface="Calibri"/>
                <a:cs typeface="Calibri"/>
                <a:sym typeface="Calibri"/>
              </a:rPr>
              <a:t>الصفات الفعلية</a:t>
            </a:r>
            <a:r>
              <a:rPr lang="ar-MA" sz="2400">
                <a:solidFill>
                  <a:srgbClr val="974806"/>
                </a:solidFill>
                <a:latin typeface="Calibri"/>
                <a:ea typeface="Calibri"/>
                <a:cs typeface="Calibri"/>
                <a:sym typeface="Calibri"/>
              </a:rPr>
              <a:t>: </a:t>
            </a:r>
            <a:r>
              <a:rPr lang="ar-MA" sz="2400">
                <a:solidFill>
                  <a:srgbClr val="000000"/>
                </a:solidFill>
                <a:latin typeface="Calibri"/>
                <a:ea typeface="Calibri"/>
                <a:cs typeface="Calibri"/>
                <a:sym typeface="Calibri"/>
              </a:rPr>
              <a:t>كالاستواء على العرش، والخلق، والرزق، والإتيان والمجيء لفصل القضاء يوم القيامة، والغضب، والرضا، والمحبة، والكره، والقبض، والبسط، وغير ذلك من أفعال الرب تبارك وتعالي.</a:t>
            </a:r>
            <a:endParaRPr/>
          </a:p>
          <a:p>
            <a:pPr indent="0" lvl="0" marL="0" marR="0" rtl="0" algn="ctr">
              <a:spcBef>
                <a:spcPts val="0"/>
              </a:spcBef>
              <a:spcAft>
                <a:spcPts val="0"/>
              </a:spcAft>
              <a:buNone/>
            </a:pPr>
            <a:r>
              <a:rPr b="1" lang="ar-MA" sz="2400">
                <a:solidFill>
                  <a:srgbClr val="974806"/>
                </a:solidFill>
                <a:latin typeface="Calibri"/>
                <a:ea typeface="Calibri"/>
                <a:cs typeface="Calibri"/>
                <a:sym typeface="Calibri"/>
              </a:rPr>
              <a:t>الصفات المقابلة أو السلبية</a:t>
            </a:r>
            <a:r>
              <a:rPr lang="ar-MA" sz="2400">
                <a:solidFill>
                  <a:srgbClr val="974806"/>
                </a:solidFill>
                <a:latin typeface="Calibri"/>
                <a:ea typeface="Calibri"/>
                <a:cs typeface="Calibri"/>
                <a:sym typeface="Calibri"/>
              </a:rPr>
              <a:t>: </a:t>
            </a:r>
            <a:r>
              <a:rPr lang="ar-MA" sz="2400">
                <a:solidFill>
                  <a:srgbClr val="000000"/>
                </a:solidFill>
                <a:latin typeface="Calibri"/>
                <a:ea typeface="Calibri"/>
                <a:cs typeface="Calibri"/>
                <a:sym typeface="Calibri"/>
              </a:rPr>
              <a:t>كالنوم، والموت، والضلال، والنسيان، والعجز، والتعب، والظلم، والبخل، والفقر، وغير ذلك مما تحدث عنه القرآن</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p:nvPr/>
        </p:nvSpPr>
        <p:spPr>
          <a:xfrm>
            <a:off x="2232364" y="2268844"/>
            <a:ext cx="7272808" cy="4248472"/>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MA" sz="2400">
                <a:solidFill>
                  <a:srgbClr val="000000"/>
                </a:solidFill>
                <a:latin typeface="Calibri"/>
                <a:ea typeface="Calibri"/>
                <a:cs typeface="Calibri"/>
                <a:sym typeface="Calibri"/>
              </a:rPr>
              <a:t>يدرك الفرق بين الاسماء والصفات من خلال ما يأتي:</a:t>
            </a:r>
            <a:endParaRPr sz="2400">
              <a:solidFill>
                <a:srgbClr val="000000"/>
              </a:solidFill>
              <a:latin typeface="Calibri"/>
              <a:ea typeface="Calibri"/>
              <a:cs typeface="Calibri"/>
              <a:sym typeface="Calibri"/>
            </a:endParaRPr>
          </a:p>
          <a:p>
            <a:pPr indent="-457200" lvl="0" marL="457200" marR="0" rtl="1" algn="ctr">
              <a:spcBef>
                <a:spcPts val="0"/>
              </a:spcBef>
              <a:spcAft>
                <a:spcPts val="0"/>
              </a:spcAft>
              <a:buClr>
                <a:srgbClr val="000000"/>
              </a:buClr>
              <a:buSzPts val="2400"/>
              <a:buFont typeface="Calibri"/>
              <a:buAutoNum type="arabicPeriod"/>
            </a:pPr>
            <a:r>
              <a:rPr lang="ar-MA" sz="2400">
                <a:solidFill>
                  <a:srgbClr val="000000"/>
                </a:solidFill>
                <a:latin typeface="Calibri"/>
                <a:ea typeface="Calibri"/>
                <a:cs typeface="Calibri"/>
                <a:sym typeface="Calibri"/>
              </a:rPr>
              <a:t>أسماء الله تعالى يشتق منها صفات، بينما لا يشتق من صفاته سبحانه أسماء، ومثال على ذلك أن يشتق من أسماء الرحيم والعظيم، والقادر صفات كالرحمة، والقدرة، والعظمة، بينما لا يشتق من الصفات أسماء، مثال على ذلك صفات الإرادة والمكر حيث لا يشتق منها اسم المريد أو الماكر مثلاً</a:t>
            </a:r>
            <a:endParaRPr sz="2400">
              <a:solidFill>
                <a:srgbClr val="000000"/>
              </a:solidFill>
              <a:latin typeface="Calibri"/>
              <a:ea typeface="Calibri"/>
              <a:cs typeface="Calibri"/>
              <a:sym typeface="Calibri"/>
            </a:endParaRPr>
          </a:p>
          <a:p>
            <a:pPr indent="-457200" lvl="0" marL="457200" marR="0" rtl="1" algn="ctr">
              <a:spcBef>
                <a:spcPts val="0"/>
              </a:spcBef>
              <a:spcAft>
                <a:spcPts val="0"/>
              </a:spcAft>
              <a:buClr>
                <a:srgbClr val="000000"/>
              </a:buClr>
              <a:buSzPts val="2400"/>
              <a:buFont typeface="Calibri"/>
              <a:buAutoNum type="arabicPeriod"/>
            </a:pPr>
            <a:r>
              <a:rPr lang="ar-MA" sz="2400">
                <a:solidFill>
                  <a:srgbClr val="000000"/>
                </a:solidFill>
                <a:latin typeface="Calibri"/>
                <a:ea typeface="Calibri"/>
                <a:cs typeface="Calibri"/>
                <a:sym typeface="Calibri"/>
              </a:rPr>
              <a:t>أسماء الله تعالى لا تشتق من أفعاله، ومثال على ذلك فعل يحب ويكره، فلا يقال المحب، والكاره، بينما يكون باب الصفات أوسع كما يقال، ذلك لأنّه يشتق من أفعاله سبحانه صفات، فيصح أن يقال المحبة والكره</a:t>
            </a:r>
            <a:r>
              <a:rPr lang="ar-MA"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p:txBody>
      </p:sp>
      <p:sp>
        <p:nvSpPr>
          <p:cNvPr id="298" name="Google Shape;298;p44"/>
          <p:cNvSpPr/>
          <p:nvPr/>
        </p:nvSpPr>
        <p:spPr>
          <a:xfrm>
            <a:off x="2854036" y="471056"/>
            <a:ext cx="5570394" cy="1057572"/>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MA" sz="2800">
                <a:solidFill>
                  <a:srgbClr val="C00000"/>
                </a:solidFill>
                <a:latin typeface="Calibri"/>
                <a:ea typeface="Calibri"/>
                <a:cs typeface="Calibri"/>
                <a:sym typeface="Calibri"/>
              </a:rPr>
              <a:t>الفرق بين الأسماء والصفات</a:t>
            </a:r>
            <a:endParaRPr b="1" sz="2800">
              <a:solidFill>
                <a:srgbClr val="C00000"/>
              </a:solidFill>
              <a:latin typeface="Calibri"/>
              <a:ea typeface="Calibri"/>
              <a:cs typeface="Calibri"/>
              <a:sym typeface="Calibri"/>
            </a:endParaRPr>
          </a:p>
        </p:txBody>
      </p:sp>
      <p:sp>
        <p:nvSpPr>
          <p:cNvPr id="299" name="Google Shape;299;p44"/>
          <p:cNvSpPr/>
          <p:nvPr/>
        </p:nvSpPr>
        <p:spPr>
          <a:xfrm>
            <a:off x="5167746" y="1670136"/>
            <a:ext cx="1163781" cy="457200"/>
          </a:xfrm>
          <a:prstGeom prst="downArrow">
            <a:avLst>
              <a:gd fmla="val 50000" name="adj1"/>
              <a:gd fmla="val 50000" name="adj2"/>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p:nvPr/>
        </p:nvSpPr>
        <p:spPr>
          <a:xfrm>
            <a:off x="2063552" y="1412776"/>
            <a:ext cx="8064896" cy="4248472"/>
          </a:xfrm>
          <a:prstGeom prst="snip2DiagRect">
            <a:avLst>
              <a:gd fmla="val 0" name="adj1"/>
              <a:gd fmla="val 16667"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514350" lvl="0" marL="514350" marR="0" rtl="1" algn="ctr">
              <a:spcBef>
                <a:spcPts val="0"/>
              </a:spcBef>
              <a:spcAft>
                <a:spcPts val="0"/>
              </a:spcAft>
              <a:buClr>
                <a:srgbClr val="000000"/>
              </a:buClr>
              <a:buSzPts val="2800"/>
              <a:buFont typeface="Calibri"/>
              <a:buAutoNum type="arabicPeriod"/>
            </a:pPr>
            <a:r>
              <a:rPr lang="ar-MA" sz="2800">
                <a:solidFill>
                  <a:srgbClr val="000000"/>
                </a:solidFill>
                <a:latin typeface="Calibri"/>
                <a:ea typeface="Calibri"/>
                <a:cs typeface="Calibri"/>
                <a:sym typeface="Calibri"/>
              </a:rPr>
              <a:t>الأسماء والصفات تشترك فيما بينها وأنّ كل منها يصح أن يستعاذ بها ويحلف بها، بخلاف التعبد والدعاء، فأسماء الله تعالى يتعبد بها فيقال عبد الرحمن، وعبد الكريم، ولكن الصفات لا يتعبد بها فيقال عبد الرحمة أو عبد الكرم، وكذلك يصح الدعاء بالأسماء فيقال يا رحيم ارحمنا، بينما لا يصح الدعاء بالصفات كأن يقال يا رحمة ارحمينا، ذلك أنّ الصفات ليست هي ذات الله تعالى كالرحمة والعزة بل هي صفة للموصوف، وما كان صفة له سبحانه فلا يصح الدعاء أو التعبد بها</a:t>
            </a:r>
            <a:endParaRPr sz="2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0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1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8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9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5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