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slide" Target="slides/slide17.xml"/><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24" Type="http://schemas.openxmlformats.org/officeDocument/2006/relationships/slide" Target="slides/slide19.xml"/><Relationship Id="rId12" Type="http://schemas.openxmlformats.org/officeDocument/2006/relationships/slide" Target="slides/slide7.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ar-MA"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p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3" name="Google Shape;93;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p11: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p12: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2" name="Google Shape;162;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p1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8" name="Google Shape;168;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6" name="Google Shape;186;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7" name="Google Shape;197;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1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2" name="Google Shape;10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3" name="Google Shape;10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5: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p6: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7" name="Google Shape;127;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7: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3" name="Google Shape;13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8: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9" name="Google Shape;139;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showMasterSp="0" type="title">
  <p:cSld name="TITLE">
    <p:spTree>
      <p:nvGrpSpPr>
        <p:cNvPr id="18" name="Shape 18"/>
        <p:cNvGrpSpPr/>
        <p:nvPr/>
      </p:nvGrpSpPr>
      <p:grpSpPr>
        <a:xfrm>
          <a:off x="0" y="0"/>
          <a:ext cx="0" cy="0"/>
          <a:chOff x="0" y="0"/>
          <a:chExt cx="0" cy="0"/>
        </a:xfrm>
      </p:grpSpPr>
      <p:cxnSp>
        <p:nvCxnSpPr>
          <p:cNvPr id="19" name="Google Shape;19;p2"/>
          <p:cNvCxnSpPr/>
          <p:nvPr/>
        </p:nvCxnSpPr>
        <p:spPr>
          <a:xfrm>
            <a:off x="514350" y="5349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20" name="Google Shape;20;p2"/>
          <p:cNvSpPr txBox="1"/>
          <p:nvPr>
            <p:ph type="ctrTitle"/>
          </p:nvPr>
        </p:nvSpPr>
        <p:spPr>
          <a:xfrm>
            <a:off x="381000" y="4853411"/>
            <a:ext cx="8458200" cy="12223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
          <p:cNvSpPr txBox="1"/>
          <p:nvPr>
            <p:ph idx="1" type="subTitle"/>
          </p:nvPr>
        </p:nvSpPr>
        <p:spPr>
          <a:xfrm>
            <a:off x="381000" y="3886200"/>
            <a:ext cx="8458200" cy="914400"/>
          </a:xfrm>
          <a:prstGeom prst="rect">
            <a:avLst/>
          </a:prstGeom>
          <a:noFill/>
          <a:ln>
            <a:noFill/>
          </a:ln>
        </p:spPr>
        <p:txBody>
          <a:bodyPr anchorCtr="0" anchor="b" bIns="45700" lIns="91425" spcFirstLastPara="1" rIns="91425" wrap="square" tIns="45700">
            <a:normAutofit/>
          </a:bodyPr>
          <a:lstStyle>
            <a:lvl1pPr lvl="0" algn="l">
              <a:spcBef>
                <a:spcPts val="480"/>
              </a:spcBef>
              <a:spcAft>
                <a:spcPts val="0"/>
              </a:spcAft>
              <a:buSzPts val="1680"/>
              <a:buNone/>
              <a:defRPr sz="2400">
                <a:solidFill>
                  <a:srgbClr val="44332A"/>
                </a:solidFill>
              </a:defRPr>
            </a:lvl1pPr>
            <a:lvl2pPr lvl="1" algn="ctr">
              <a:spcBef>
                <a:spcPts val="360"/>
              </a:spcBef>
              <a:spcAft>
                <a:spcPts val="0"/>
              </a:spcAft>
              <a:buSzPts val="1260"/>
              <a:buNone/>
              <a:defRPr/>
            </a:lvl2pPr>
            <a:lvl3pPr lvl="2" algn="ctr">
              <a:spcBef>
                <a:spcPts val="360"/>
              </a:spcBef>
              <a:spcAft>
                <a:spcPts val="0"/>
              </a:spcAft>
              <a:buSzPts val="1260"/>
              <a:buNone/>
              <a:defRPr/>
            </a:lvl3pPr>
            <a:lvl4pPr lvl="3" algn="ctr">
              <a:spcBef>
                <a:spcPts val="360"/>
              </a:spcBef>
              <a:spcAft>
                <a:spcPts val="0"/>
              </a:spcAft>
              <a:buSzPts val="1260"/>
              <a:buNone/>
              <a:defRPr/>
            </a:lvl4pPr>
            <a:lvl5pPr lvl="4" algn="ctr">
              <a:spcBef>
                <a:spcPts val="360"/>
              </a:spcBef>
              <a:spcAft>
                <a:spcPts val="0"/>
              </a:spcAft>
              <a:buSzPts val="1080"/>
              <a:buNone/>
              <a:defRPr/>
            </a:lvl5pPr>
            <a:lvl6pPr lvl="5" algn="ctr">
              <a:spcBef>
                <a:spcPts val="360"/>
              </a:spcBef>
              <a:spcAft>
                <a:spcPts val="0"/>
              </a:spcAft>
              <a:buSzPts val="1080"/>
              <a:buNone/>
              <a:defRPr/>
            </a:lvl6pPr>
            <a:lvl7pPr lvl="6" algn="ctr">
              <a:spcBef>
                <a:spcPts val="360"/>
              </a:spcBef>
              <a:spcAft>
                <a:spcPts val="0"/>
              </a:spcAft>
              <a:buSzPts val="1080"/>
              <a:buNone/>
              <a:defRPr/>
            </a:lvl7pPr>
            <a:lvl8pPr lvl="7" algn="ctr">
              <a:spcBef>
                <a:spcPts val="360"/>
              </a:spcBef>
              <a:spcAft>
                <a:spcPts val="0"/>
              </a:spcAft>
              <a:buSzPts val="1080"/>
              <a:buNone/>
              <a:defRPr/>
            </a:lvl8pPr>
            <a:lvl9pPr lvl="8" algn="ctr">
              <a:spcBef>
                <a:spcPts val="360"/>
              </a:spcBef>
              <a:spcAft>
                <a:spcPts val="0"/>
              </a:spcAft>
              <a:buSzPts val="1080"/>
              <a:buNone/>
              <a:defRPr/>
            </a:lvl9pPr>
          </a:lstStyle>
          <a:p/>
        </p:txBody>
      </p:sp>
      <p:sp>
        <p:nvSpPr>
          <p:cNvPr id="22" name="Google Shape;22;p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2"/>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2"/>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texte vertical" type="vertTx">
  <p:cSld name="VERTICAL_TEXT">
    <p:spTree>
      <p:nvGrpSpPr>
        <p:cNvPr id="79" name="Shape 79"/>
        <p:cNvGrpSpPr/>
        <p:nvPr/>
      </p:nvGrpSpPr>
      <p:grpSpPr>
        <a:xfrm>
          <a:off x="0" y="0"/>
          <a:ext cx="0" cy="0"/>
          <a:chOff x="0" y="0"/>
          <a:chExt cx="0" cy="0"/>
        </a:xfrm>
      </p:grpSpPr>
      <p:sp>
        <p:nvSpPr>
          <p:cNvPr id="80" name="Google Shape;80;p11"/>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1"/>
          <p:cNvSpPr txBox="1"/>
          <p:nvPr>
            <p:ph idx="1" type="body"/>
          </p:nvPr>
        </p:nvSpPr>
        <p:spPr>
          <a:xfrm rot="5400000">
            <a:off x="2385219" y="-526257"/>
            <a:ext cx="4525963" cy="8686800"/>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82" name="Google Shape;82;p1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vertical et texte" showMasterSp="0" type="vertTitleAndTx">
  <p:cSld name="VERTICAL_TITLE_AND_VERTICAL_TEXT">
    <p:spTree>
      <p:nvGrpSpPr>
        <p:cNvPr id="85" name="Shape 85"/>
        <p:cNvGrpSpPr/>
        <p:nvPr/>
      </p:nvGrpSpPr>
      <p:grpSpPr>
        <a:xfrm>
          <a:off x="0" y="0"/>
          <a:ext cx="0" cy="0"/>
          <a:chOff x="0" y="0"/>
          <a:chExt cx="0" cy="0"/>
        </a:xfrm>
      </p:grpSpPr>
      <p:sp>
        <p:nvSpPr>
          <p:cNvPr id="86" name="Google Shape;86;p12"/>
          <p:cNvSpPr txBox="1"/>
          <p:nvPr>
            <p:ph type="title"/>
          </p:nvPr>
        </p:nvSpPr>
        <p:spPr>
          <a:xfrm rot="5400000">
            <a:off x="4846638" y="2560639"/>
            <a:ext cx="5851525" cy="18288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12"/>
          <p:cNvSpPr txBox="1"/>
          <p:nvPr>
            <p:ph idx="1" type="body"/>
          </p:nvPr>
        </p:nvSpPr>
        <p:spPr>
          <a:xfrm rot="5400000">
            <a:off x="655638" y="350838"/>
            <a:ext cx="5851525" cy="6248400"/>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88" name="Google Shape;88;p12"/>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9" name="Google Shape;89;p12"/>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0" name="Google Shape;90;p12"/>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seul" type="titleOnly">
  <p:cSld name="TITLE_ONLY">
    <p:spTree>
      <p:nvGrpSpPr>
        <p:cNvPr id="25" name="Shape 25"/>
        <p:cNvGrpSpPr/>
        <p:nvPr/>
      </p:nvGrpSpPr>
      <p:grpSpPr>
        <a:xfrm>
          <a:off x="0" y="0"/>
          <a:ext cx="0" cy="0"/>
          <a:chOff x="0" y="0"/>
          <a:chExt cx="0" cy="0"/>
        </a:xfrm>
      </p:grpSpPr>
      <p:sp>
        <p:nvSpPr>
          <p:cNvPr id="26" name="Google Shape;26;p3"/>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7" name="Google Shape;27;p3"/>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3"/>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9" name="Google Shape;29;p3"/>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et contenu" type="obj">
  <p:cSld name="OBJECT">
    <p:spTree>
      <p:nvGrpSpPr>
        <p:cNvPr id="30" name="Shape 30"/>
        <p:cNvGrpSpPr/>
        <p:nvPr/>
      </p:nvGrpSpPr>
      <p:grpSpPr>
        <a:xfrm>
          <a:off x="0" y="0"/>
          <a:ext cx="0" cy="0"/>
          <a:chOff x="0" y="0"/>
          <a:chExt cx="0" cy="0"/>
        </a:xfrm>
      </p:grpSpPr>
      <p:sp>
        <p:nvSpPr>
          <p:cNvPr id="31" name="Google Shape;31;p4"/>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 name="Google Shape;32;p4"/>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08610" lvl="0" marL="457200" algn="l">
              <a:spcBef>
                <a:spcPts val="360"/>
              </a:spcBef>
              <a:spcAft>
                <a:spcPts val="0"/>
              </a:spcAft>
              <a:buSzPts val="1260"/>
              <a:buChar char="🞭"/>
              <a:defRPr/>
            </a:lvl1pPr>
            <a:lvl2pPr indent="-308610" lvl="1" marL="914400" algn="l">
              <a:spcBef>
                <a:spcPts val="360"/>
              </a:spcBef>
              <a:spcAft>
                <a:spcPts val="0"/>
              </a:spcAft>
              <a:buSzPts val="1260"/>
              <a:buChar char="🞤"/>
              <a:defRPr/>
            </a:lvl2pPr>
            <a:lvl3pPr indent="-308610" lvl="2" marL="1371600" algn="l">
              <a:spcBef>
                <a:spcPts val="360"/>
              </a:spcBef>
              <a:spcAft>
                <a:spcPts val="0"/>
              </a:spcAft>
              <a:buSzPts val="1260"/>
              <a:buChar char="🞫"/>
              <a:defRPr/>
            </a:lvl3pPr>
            <a:lvl4pPr indent="-308610" lvl="3" marL="1828800" algn="l">
              <a:spcBef>
                <a:spcPts val="360"/>
              </a:spcBef>
              <a:spcAft>
                <a:spcPts val="0"/>
              </a:spcAft>
              <a:buSzPts val="1260"/>
              <a:buChar char="🞲"/>
              <a:defRPr/>
            </a:lvl4pPr>
            <a:lvl5pPr indent="-297179" lvl="4" marL="2286000" algn="l">
              <a:spcBef>
                <a:spcPts val="360"/>
              </a:spcBef>
              <a:spcAft>
                <a:spcPts val="0"/>
              </a:spcAft>
              <a:buSzPts val="1080"/>
              <a:buChar char="🞩"/>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33" name="Google Shape;33;p4"/>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4"/>
          <p:cNvSpPr txBox="1"/>
          <p:nvPr>
            <p:ph idx="11" type="ftr"/>
          </p:nvPr>
        </p:nvSpPr>
        <p:spPr>
          <a:xfrm>
            <a:off x="3581400" y="76200"/>
            <a:ext cx="28956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4"/>
          <p:cNvSpPr txBox="1"/>
          <p:nvPr>
            <p:ph idx="12" type="sldNum"/>
          </p:nvPr>
        </p:nvSpPr>
        <p:spPr>
          <a:xfrm>
            <a:off x="8229600" y="6473952"/>
            <a:ext cx="758952"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re de section" showMasterSp="0" type="secHead">
  <p:cSld name="SECTION_HEADER">
    <p:bg>
      <p:bgPr>
        <a:blipFill>
          <a:blip r:embed="rId2">
            <a:alphaModFix/>
          </a:blip>
          <a:stretch>
            <a:fillRect/>
          </a:stretch>
        </a:blipFill>
      </p:bgPr>
    </p:bg>
    <p:spTree>
      <p:nvGrpSpPr>
        <p:cNvPr id="36" name="Shape 36"/>
        <p:cNvGrpSpPr/>
        <p:nvPr/>
      </p:nvGrpSpPr>
      <p:grpSpPr>
        <a:xfrm>
          <a:off x="0" y="0"/>
          <a:ext cx="0" cy="0"/>
          <a:chOff x="0" y="0"/>
          <a:chExt cx="0" cy="0"/>
        </a:xfrm>
      </p:grpSpPr>
      <p:cxnSp>
        <p:nvCxnSpPr>
          <p:cNvPr id="37" name="Google Shape;37;p5"/>
          <p:cNvCxnSpPr/>
          <p:nvPr/>
        </p:nvCxnSpPr>
        <p:spPr>
          <a:xfrm>
            <a:off x="514350" y="3444902"/>
            <a:ext cx="8629650" cy="2381"/>
          </a:xfrm>
          <a:prstGeom prst="straightConnector1">
            <a:avLst/>
          </a:prstGeom>
          <a:noFill/>
          <a:ln cap="flat" cmpd="sng" w="9525">
            <a:solidFill>
              <a:schemeClr val="accent1"/>
            </a:solidFill>
            <a:prstDash val="solid"/>
            <a:round/>
            <a:headEnd len="sm" w="sm" type="none"/>
            <a:tailEnd len="sm" w="sm" type="none"/>
          </a:ln>
        </p:spPr>
      </p:cxnSp>
      <p:sp>
        <p:nvSpPr>
          <p:cNvPr id="38" name="Google Shape;38;p5"/>
          <p:cNvSpPr txBox="1"/>
          <p:nvPr>
            <p:ph idx="1" type="body"/>
          </p:nvPr>
        </p:nvSpPr>
        <p:spPr>
          <a:xfrm>
            <a:off x="381000" y="1676400"/>
            <a:ext cx="8458200" cy="1219200"/>
          </a:xfrm>
          <a:prstGeom prst="rect">
            <a:avLst/>
          </a:prstGeom>
          <a:noFill/>
          <a:ln>
            <a:noFill/>
          </a:ln>
        </p:spPr>
        <p:txBody>
          <a:bodyPr anchorCtr="0" anchor="b" bIns="45700" lIns="91425" spcFirstLastPara="1" rIns="91425" wrap="square" tIns="45700">
            <a:normAutofit/>
          </a:bodyPr>
          <a:lstStyle>
            <a:lvl1pPr indent="-228600" lvl="0" marL="457200" algn="r">
              <a:spcBef>
                <a:spcPts val="400"/>
              </a:spcBef>
              <a:spcAft>
                <a:spcPts val="0"/>
              </a:spcAft>
              <a:buSzPts val="1400"/>
              <a:buNone/>
              <a:defRPr sz="2000">
                <a:solidFill>
                  <a:srgbClr val="DCD0B0"/>
                </a:solidFill>
              </a:defRPr>
            </a:lvl1pPr>
            <a:lvl2pPr indent="-228600" lvl="1" marL="914400" algn="l">
              <a:spcBef>
                <a:spcPts val="360"/>
              </a:spcBef>
              <a:spcAft>
                <a:spcPts val="0"/>
              </a:spcAft>
              <a:buSzPts val="1260"/>
              <a:buNone/>
              <a:defRPr sz="1800">
                <a:solidFill>
                  <a:schemeClr val="lt1"/>
                </a:solidFill>
              </a:defRPr>
            </a:lvl2pPr>
            <a:lvl3pPr indent="-228600" lvl="2" marL="1371600" algn="l">
              <a:spcBef>
                <a:spcPts val="320"/>
              </a:spcBef>
              <a:spcAft>
                <a:spcPts val="0"/>
              </a:spcAft>
              <a:buSzPts val="1120"/>
              <a:buNone/>
              <a:defRPr sz="1600">
                <a:solidFill>
                  <a:schemeClr val="lt1"/>
                </a:solidFill>
              </a:defRPr>
            </a:lvl3pPr>
            <a:lvl4pPr indent="-228600" lvl="3" marL="1828800" algn="l">
              <a:spcBef>
                <a:spcPts val="280"/>
              </a:spcBef>
              <a:spcAft>
                <a:spcPts val="0"/>
              </a:spcAft>
              <a:buSzPts val="980"/>
              <a:buNone/>
              <a:defRPr sz="1400">
                <a:solidFill>
                  <a:schemeClr val="lt1"/>
                </a:solidFill>
              </a:defRPr>
            </a:lvl4pPr>
            <a:lvl5pPr indent="-228600" lvl="4" marL="2286000" algn="l">
              <a:spcBef>
                <a:spcPts val="280"/>
              </a:spcBef>
              <a:spcAft>
                <a:spcPts val="0"/>
              </a:spcAft>
              <a:buSzPts val="840"/>
              <a:buNone/>
              <a:defRPr sz="1400">
                <a:solidFill>
                  <a:schemeClr val="lt1"/>
                </a:solidFill>
              </a:defRPr>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39" name="Google Shape;39;p5"/>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5"/>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5"/>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
        <p:nvSpPr>
          <p:cNvPr id="42" name="Google Shape;42;p5"/>
          <p:cNvSpPr txBox="1"/>
          <p:nvPr>
            <p:ph type="title"/>
          </p:nvPr>
        </p:nvSpPr>
        <p:spPr>
          <a:xfrm>
            <a:off x="180475" y="2947085"/>
            <a:ext cx="8686800" cy="1184825"/>
          </a:xfrm>
          <a:prstGeom prst="rect">
            <a:avLst/>
          </a:prstGeom>
          <a:noFill/>
          <a:ln>
            <a:noFill/>
          </a:ln>
        </p:spPr>
        <p:txBody>
          <a:bodyPr anchorCtr="0" anchor="t" bIns="45700" lIns="91425" spcFirstLastPara="1" rIns="91425" wrap="square" tIns="45700">
            <a:normAutofit/>
          </a:bodyPr>
          <a:lstStyle>
            <a:lvl1pPr lvl="0" algn="r">
              <a:spcBef>
                <a:spcPts val="0"/>
              </a:spcBef>
              <a:spcAft>
                <a:spcPts val="0"/>
              </a:spcAft>
              <a:buClr>
                <a:schemeClr val="lt2"/>
              </a:buClr>
              <a:buSzPts val="36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ux contenus" type="twoObj">
  <p:cSld name="TWO_OBJECTS">
    <p:spTree>
      <p:nvGrpSpPr>
        <p:cNvPr id="43" name="Shape 43"/>
        <p:cNvGrpSpPr/>
        <p:nvPr/>
      </p:nvGrpSpPr>
      <p:grpSpPr>
        <a:xfrm>
          <a:off x="0" y="0"/>
          <a:ext cx="0" cy="0"/>
          <a:chOff x="0" y="0"/>
          <a:chExt cx="0" cy="0"/>
        </a:xfrm>
      </p:grpSpPr>
      <p:sp>
        <p:nvSpPr>
          <p:cNvPr id="44" name="Google Shape;44;p6"/>
          <p:cNvSpPr txBox="1"/>
          <p:nvPr>
            <p:ph type="title"/>
          </p:nvPr>
        </p:nvSpPr>
        <p:spPr>
          <a:xfrm>
            <a:off x="301752" y="457200"/>
            <a:ext cx="8686800" cy="84124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6"/>
          <p:cNvSpPr txBox="1"/>
          <p:nvPr>
            <p:ph idx="1" type="body"/>
          </p:nvPr>
        </p:nvSpPr>
        <p:spPr>
          <a:xfrm>
            <a:off x="304800" y="1600200"/>
            <a:ext cx="4191000" cy="4724400"/>
          </a:xfrm>
          <a:prstGeom prst="rect">
            <a:avLst/>
          </a:prstGeom>
          <a:noFill/>
          <a:ln>
            <a:noFill/>
          </a:ln>
        </p:spPr>
        <p:txBody>
          <a:bodyPr anchorCtr="0" anchor="t" bIns="45700" lIns="91425" spcFirstLastPara="1" rIns="91425" wrap="square" tIns="45700">
            <a:norm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6" name="Google Shape;46;p6"/>
          <p:cNvSpPr txBox="1"/>
          <p:nvPr>
            <p:ph idx="2" type="body"/>
          </p:nvPr>
        </p:nvSpPr>
        <p:spPr>
          <a:xfrm>
            <a:off x="4648200" y="1600200"/>
            <a:ext cx="4343400" cy="4724400"/>
          </a:xfrm>
          <a:prstGeom prst="rect">
            <a:avLst/>
          </a:prstGeom>
          <a:noFill/>
          <a:ln>
            <a:noFill/>
          </a:ln>
        </p:spPr>
        <p:txBody>
          <a:bodyPr anchorCtr="0" anchor="t" bIns="45700" lIns="91425" spcFirstLastPara="1" rIns="91425" wrap="square" tIns="45700">
            <a:normAutofit/>
          </a:bodyPr>
          <a:lstStyle>
            <a:lvl1pPr indent="-353060" lvl="0" marL="457200" algn="l">
              <a:spcBef>
                <a:spcPts val="560"/>
              </a:spcBef>
              <a:spcAft>
                <a:spcPts val="0"/>
              </a:spcAft>
              <a:buSzPts val="1960"/>
              <a:buChar char="🞭"/>
              <a:defRPr sz="2800"/>
            </a:lvl1pPr>
            <a:lvl2pPr indent="-335280" lvl="1" marL="914400" algn="l">
              <a:spcBef>
                <a:spcPts val="480"/>
              </a:spcBef>
              <a:spcAft>
                <a:spcPts val="0"/>
              </a:spcAft>
              <a:buSzPts val="1680"/>
              <a:buChar char="🞤"/>
              <a:defRPr sz="2400"/>
            </a:lvl2pPr>
            <a:lvl3pPr indent="-317500" lvl="2" marL="1371600" algn="l">
              <a:spcBef>
                <a:spcPts val="400"/>
              </a:spcBef>
              <a:spcAft>
                <a:spcPts val="0"/>
              </a:spcAft>
              <a:buSzPts val="1400"/>
              <a:buChar char="🞫"/>
              <a:defRPr sz="2000"/>
            </a:lvl3pPr>
            <a:lvl4pPr indent="-308610" lvl="3" marL="1828800" algn="l">
              <a:spcBef>
                <a:spcPts val="360"/>
              </a:spcBef>
              <a:spcAft>
                <a:spcPts val="0"/>
              </a:spcAft>
              <a:buSzPts val="1260"/>
              <a:buChar char="🞲"/>
              <a:defRPr sz="1800"/>
            </a:lvl4pPr>
            <a:lvl5pPr indent="-297179" lvl="4" marL="2286000" algn="l">
              <a:spcBef>
                <a:spcPts val="360"/>
              </a:spcBef>
              <a:spcAft>
                <a:spcPts val="0"/>
              </a:spcAft>
              <a:buSzPts val="1080"/>
              <a:buChar char="🞩"/>
              <a:defRPr sz="18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47" name="Google Shape;47;p6"/>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6"/>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6"/>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showMasterSp="0" type="twoTxTwoObj">
  <p:cSld name="TWO_OBJECTS_WITH_TEXT">
    <p:spTree>
      <p:nvGrpSpPr>
        <p:cNvPr id="50" name="Shape 50"/>
        <p:cNvGrpSpPr/>
        <p:nvPr/>
      </p:nvGrpSpPr>
      <p:grpSpPr>
        <a:xfrm>
          <a:off x="0" y="0"/>
          <a:ext cx="0" cy="0"/>
          <a:chOff x="0" y="0"/>
          <a:chExt cx="0" cy="0"/>
        </a:xfrm>
      </p:grpSpPr>
      <p:sp>
        <p:nvSpPr>
          <p:cNvPr id="51" name="Google Shape;51;p7"/>
          <p:cNvSpPr txBox="1"/>
          <p:nvPr>
            <p:ph type="title"/>
          </p:nvPr>
        </p:nvSpPr>
        <p:spPr>
          <a:xfrm>
            <a:off x="304800" y="5410200"/>
            <a:ext cx="8610600" cy="88265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36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2" name="Google Shape;52;p7"/>
          <p:cNvSpPr txBox="1"/>
          <p:nvPr>
            <p:ph idx="1" type="body"/>
          </p:nvPr>
        </p:nvSpPr>
        <p:spPr>
          <a:xfrm>
            <a:off x="281444" y="666750"/>
            <a:ext cx="4290556"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260"/>
              <a:buNone/>
              <a:defRPr b="0" sz="1800" cap="none">
                <a:solidFill>
                  <a:srgbClr val="AF7621"/>
                </a:solidFill>
                <a:latin typeface="Libre Franklin Medium"/>
                <a:ea typeface="Libre Franklin Medium"/>
                <a:cs typeface="Libre Franklin Medium"/>
                <a:sym typeface="Libre Franklin Medium"/>
              </a:defRPr>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3" name="Google Shape;53;p7"/>
          <p:cNvSpPr txBox="1"/>
          <p:nvPr>
            <p:ph idx="2" type="body"/>
          </p:nvPr>
        </p:nvSpPr>
        <p:spPr>
          <a:xfrm>
            <a:off x="4645025" y="666750"/>
            <a:ext cx="4292241" cy="639762"/>
          </a:xfrm>
          <a:prstGeom prst="rect">
            <a:avLst/>
          </a:prstGeom>
          <a:noFill/>
          <a:ln>
            <a:noFill/>
          </a:ln>
        </p:spPr>
        <p:txBody>
          <a:bodyPr anchorCtr="0" anchor="ctr" bIns="45700" lIns="91425" spcFirstLastPara="1" rIns="91425" wrap="square" tIns="45700">
            <a:normAutofit/>
          </a:bodyPr>
          <a:lstStyle>
            <a:lvl1pPr indent="-228600" lvl="0" marL="457200" algn="l">
              <a:spcBef>
                <a:spcPts val="360"/>
              </a:spcBef>
              <a:spcAft>
                <a:spcPts val="0"/>
              </a:spcAft>
              <a:buSzPts val="1260"/>
              <a:buNone/>
              <a:defRPr b="0" sz="1800" cap="none">
                <a:solidFill>
                  <a:srgbClr val="AF7621"/>
                </a:solidFill>
                <a:latin typeface="Libre Franklin Medium"/>
                <a:ea typeface="Libre Franklin Medium"/>
                <a:cs typeface="Libre Franklin Medium"/>
                <a:sym typeface="Libre Franklin Medium"/>
              </a:defRPr>
            </a:lvl1pPr>
            <a:lvl2pPr indent="-228600" lvl="1" marL="914400" algn="l">
              <a:spcBef>
                <a:spcPts val="400"/>
              </a:spcBef>
              <a:spcAft>
                <a:spcPts val="0"/>
              </a:spcAft>
              <a:buSzPts val="1400"/>
              <a:buNone/>
              <a:defRPr b="1" sz="2000"/>
            </a:lvl2pPr>
            <a:lvl3pPr indent="-228600" lvl="2" marL="1371600" algn="l">
              <a:spcBef>
                <a:spcPts val="360"/>
              </a:spcBef>
              <a:spcAft>
                <a:spcPts val="0"/>
              </a:spcAft>
              <a:buSzPts val="1260"/>
              <a:buNone/>
              <a:defRPr b="1" sz="1800"/>
            </a:lvl3pPr>
            <a:lvl4pPr indent="-228600" lvl="3" marL="1828800" algn="l">
              <a:spcBef>
                <a:spcPts val="320"/>
              </a:spcBef>
              <a:spcAft>
                <a:spcPts val="0"/>
              </a:spcAft>
              <a:buSzPts val="1120"/>
              <a:buNone/>
              <a:defRPr b="1" sz="1600"/>
            </a:lvl4pPr>
            <a:lvl5pPr indent="-228600" lvl="4" marL="2286000" algn="l">
              <a:spcBef>
                <a:spcPts val="320"/>
              </a:spcBef>
              <a:spcAft>
                <a:spcPts val="0"/>
              </a:spcAft>
              <a:buSzPts val="960"/>
              <a:buNone/>
              <a:defRPr b="1"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4" name="Google Shape;54;p7"/>
          <p:cNvSpPr txBox="1"/>
          <p:nvPr>
            <p:ph idx="3" type="body"/>
          </p:nvPr>
        </p:nvSpPr>
        <p:spPr>
          <a:xfrm>
            <a:off x="281444" y="1316037"/>
            <a:ext cx="4290556" cy="3941763"/>
          </a:xfrm>
          <a:prstGeom prst="rect">
            <a:avLst/>
          </a:prstGeom>
          <a:noFill/>
          <a:ln>
            <a:noFill/>
          </a:ln>
        </p:spPr>
        <p:txBody>
          <a:bodyPr anchorCtr="0" anchor="t" bIns="45700" lIns="91425" spcFirstLastPara="1" rIns="91425" wrap="square" tIns="45700">
            <a:norm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5" name="Google Shape;55;p7"/>
          <p:cNvSpPr txBox="1"/>
          <p:nvPr>
            <p:ph idx="4" type="body"/>
          </p:nvPr>
        </p:nvSpPr>
        <p:spPr>
          <a:xfrm>
            <a:off x="4648730" y="1316037"/>
            <a:ext cx="4288536" cy="3941763"/>
          </a:xfrm>
          <a:prstGeom prst="rect">
            <a:avLst/>
          </a:prstGeom>
          <a:noFill/>
          <a:ln>
            <a:noFill/>
          </a:ln>
        </p:spPr>
        <p:txBody>
          <a:bodyPr anchorCtr="0" anchor="t" bIns="45700" lIns="91425" spcFirstLastPara="1" rIns="91425" wrap="square" tIns="45700">
            <a:normAutofit/>
          </a:bodyPr>
          <a:lstStyle>
            <a:lvl1pPr indent="-335280" lvl="0" marL="457200" algn="l">
              <a:spcBef>
                <a:spcPts val="480"/>
              </a:spcBef>
              <a:spcAft>
                <a:spcPts val="0"/>
              </a:spcAft>
              <a:buSzPts val="1680"/>
              <a:buChar char="🞭"/>
              <a:defRPr sz="2400"/>
            </a:lvl1pPr>
            <a:lvl2pPr indent="-317500" lvl="1" marL="914400" algn="l">
              <a:spcBef>
                <a:spcPts val="400"/>
              </a:spcBef>
              <a:spcAft>
                <a:spcPts val="0"/>
              </a:spcAft>
              <a:buSzPts val="1400"/>
              <a:buChar char="🞤"/>
              <a:defRPr sz="2000"/>
            </a:lvl2pPr>
            <a:lvl3pPr indent="-308610" lvl="2" marL="1371600" algn="l">
              <a:spcBef>
                <a:spcPts val="360"/>
              </a:spcBef>
              <a:spcAft>
                <a:spcPts val="0"/>
              </a:spcAft>
              <a:buSzPts val="1260"/>
              <a:buChar char="🞫"/>
              <a:defRPr sz="1800"/>
            </a:lvl3pPr>
            <a:lvl4pPr indent="-299719" lvl="3" marL="1828800" algn="l">
              <a:spcBef>
                <a:spcPts val="320"/>
              </a:spcBef>
              <a:spcAft>
                <a:spcPts val="0"/>
              </a:spcAft>
              <a:buSzPts val="1120"/>
              <a:buChar char="🞲"/>
              <a:defRPr sz="1600"/>
            </a:lvl4pPr>
            <a:lvl5pPr indent="-289560" lvl="4" marL="2286000" algn="l">
              <a:spcBef>
                <a:spcPts val="320"/>
              </a:spcBef>
              <a:spcAft>
                <a:spcPts val="0"/>
              </a:spcAft>
              <a:buSzPts val="960"/>
              <a:buChar char="🞩"/>
              <a:defRPr sz="16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56" name="Google Shape;56;p7"/>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7"/>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7"/>
          <p:cNvSpPr txBox="1"/>
          <p:nvPr>
            <p:ph idx="12" type="sldNum"/>
          </p:nvPr>
        </p:nvSpPr>
        <p:spPr>
          <a:xfrm>
            <a:off x="8229600" y="6477000"/>
            <a:ext cx="762000" cy="246888"/>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cxnSp>
        <p:nvCxnSpPr>
          <p:cNvPr id="59" name="Google Shape;59;p7"/>
          <p:cNvCxnSpPr/>
          <p:nvPr/>
        </p:nvCxnSpPr>
        <p:spPr>
          <a:xfrm>
            <a:off x="514350" y="6019800"/>
            <a:ext cx="8629650" cy="2381"/>
          </a:xfrm>
          <a:prstGeom prst="straightConnector1">
            <a:avLst/>
          </a:prstGeom>
          <a:noFill/>
          <a:ln cap="flat" cmpd="sng" w="9525">
            <a:solidFill>
              <a:schemeClr val="accent1"/>
            </a:solidFill>
            <a:prstDash val="solid"/>
            <a:round/>
            <a:headEnd len="sm" w="sm" type="none"/>
            <a:tailEnd len="sm" w="sm" type="none"/>
          </a:ln>
        </p:spPr>
      </p:cxn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ide" showMasterSp="0" type="blank">
  <p:cSld name="BLANK">
    <p:spTree>
      <p:nvGrpSpPr>
        <p:cNvPr id="60" name="Shape 60"/>
        <p:cNvGrpSpPr/>
        <p:nvPr/>
      </p:nvGrpSpPr>
      <p:grpSpPr>
        <a:xfrm>
          <a:off x="0" y="0"/>
          <a:ext cx="0" cy="0"/>
          <a:chOff x="0" y="0"/>
          <a:chExt cx="0" cy="0"/>
        </a:xfrm>
      </p:grpSpPr>
      <p:sp>
        <p:nvSpPr>
          <p:cNvPr id="61" name="Google Shape;61;p8"/>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8"/>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8"/>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u avec légende" showMasterSp="0" type="objTx">
  <p:cSld name="OBJECT_WITH_CAPTION_TEXT">
    <p:spTree>
      <p:nvGrpSpPr>
        <p:cNvPr id="64" name="Shape 64"/>
        <p:cNvGrpSpPr/>
        <p:nvPr/>
      </p:nvGrpSpPr>
      <p:grpSpPr>
        <a:xfrm>
          <a:off x="0" y="0"/>
          <a:ext cx="0" cy="0"/>
          <a:chOff x="0" y="0"/>
          <a:chExt cx="0" cy="0"/>
        </a:xfrm>
      </p:grpSpPr>
      <p:cxnSp>
        <p:nvCxnSpPr>
          <p:cNvPr id="65" name="Google Shape;65;p9"/>
          <p:cNvCxnSpPr/>
          <p:nvPr/>
        </p:nvCxnSpPr>
        <p:spPr>
          <a:xfrm>
            <a:off x="514350" y="5849117"/>
            <a:ext cx="8629650" cy="2381"/>
          </a:xfrm>
          <a:prstGeom prst="straightConnector1">
            <a:avLst/>
          </a:prstGeom>
          <a:noFill/>
          <a:ln cap="flat" cmpd="sng" w="9525">
            <a:solidFill>
              <a:schemeClr val="accent1"/>
            </a:solidFill>
            <a:prstDash val="solid"/>
            <a:round/>
            <a:headEnd len="sm" w="sm" type="none"/>
            <a:tailEnd len="sm" w="sm" type="none"/>
          </a:ln>
        </p:spPr>
      </p:cxnSp>
      <p:sp>
        <p:nvSpPr>
          <p:cNvPr id="66" name="Google Shape;66;p9"/>
          <p:cNvSpPr txBox="1"/>
          <p:nvPr>
            <p:ph type="title"/>
          </p:nvPr>
        </p:nvSpPr>
        <p:spPr>
          <a:xfrm>
            <a:off x="457200" y="5486400"/>
            <a:ext cx="8458200" cy="520700"/>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2000"/>
              <a:buFont typeface="Libre Franklin Medium"/>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7" name="Google Shape;67;p9"/>
          <p:cNvSpPr txBox="1"/>
          <p:nvPr>
            <p:ph idx="1" type="body"/>
          </p:nvPr>
        </p:nvSpPr>
        <p:spPr>
          <a:xfrm>
            <a:off x="457200" y="609600"/>
            <a:ext cx="3008313" cy="4800600"/>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SzPts val="980"/>
              <a:buNone/>
              <a:defRPr sz="1400"/>
            </a:lvl1pPr>
            <a:lvl2pPr indent="-228600" lvl="1" marL="914400" algn="l">
              <a:spcBef>
                <a:spcPts val="240"/>
              </a:spcBef>
              <a:spcAft>
                <a:spcPts val="0"/>
              </a:spcAft>
              <a:buSzPts val="840"/>
              <a:buNone/>
              <a:defRPr sz="1200"/>
            </a:lvl2pPr>
            <a:lvl3pPr indent="-228600" lvl="2" marL="1371600" algn="l">
              <a:spcBef>
                <a:spcPts val="200"/>
              </a:spcBef>
              <a:spcAft>
                <a:spcPts val="0"/>
              </a:spcAft>
              <a:buSzPts val="700"/>
              <a:buNone/>
              <a:defRPr sz="1000"/>
            </a:lvl3pPr>
            <a:lvl4pPr indent="-228600" lvl="3" marL="1828800" algn="l">
              <a:spcBef>
                <a:spcPts val="180"/>
              </a:spcBef>
              <a:spcAft>
                <a:spcPts val="0"/>
              </a:spcAft>
              <a:buSzPts val="630"/>
              <a:buNone/>
              <a:defRPr sz="900"/>
            </a:lvl4pPr>
            <a:lvl5pPr indent="-228600" lvl="4" marL="2286000" algn="l">
              <a:spcBef>
                <a:spcPts val="180"/>
              </a:spcBef>
              <a:spcAft>
                <a:spcPts val="0"/>
              </a:spcAft>
              <a:buSzPts val="540"/>
              <a:buNone/>
              <a:defRPr sz="9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68" name="Google Shape;68;p9"/>
          <p:cNvSpPr txBox="1"/>
          <p:nvPr>
            <p:ph idx="2" type="body"/>
          </p:nvPr>
        </p:nvSpPr>
        <p:spPr>
          <a:xfrm>
            <a:off x="3575050" y="609600"/>
            <a:ext cx="5340350" cy="4800600"/>
          </a:xfrm>
          <a:prstGeom prst="rect">
            <a:avLst/>
          </a:prstGeom>
          <a:noFill/>
          <a:ln>
            <a:noFill/>
          </a:ln>
        </p:spPr>
        <p:txBody>
          <a:bodyPr anchorCtr="0" anchor="t" bIns="45700" lIns="91425" spcFirstLastPara="1" rIns="91425" wrap="square" tIns="45700">
            <a:normAutofit/>
          </a:bodyPr>
          <a:lstStyle>
            <a:lvl1pPr indent="-370840" lvl="0" marL="457200" algn="l">
              <a:spcBef>
                <a:spcPts val="640"/>
              </a:spcBef>
              <a:spcAft>
                <a:spcPts val="0"/>
              </a:spcAft>
              <a:buSzPts val="2240"/>
              <a:buChar char="🞭"/>
              <a:defRPr sz="3200"/>
            </a:lvl1pPr>
            <a:lvl2pPr indent="-353060" lvl="1" marL="914400" algn="l">
              <a:spcBef>
                <a:spcPts val="560"/>
              </a:spcBef>
              <a:spcAft>
                <a:spcPts val="0"/>
              </a:spcAft>
              <a:buSzPts val="1960"/>
              <a:buChar char="🞤"/>
              <a:defRPr sz="2800"/>
            </a:lvl2pPr>
            <a:lvl3pPr indent="-335280" lvl="2" marL="1371600" algn="l">
              <a:spcBef>
                <a:spcPts val="480"/>
              </a:spcBef>
              <a:spcAft>
                <a:spcPts val="0"/>
              </a:spcAft>
              <a:buSzPts val="1680"/>
              <a:buChar char="🞫"/>
              <a:defRPr sz="2400"/>
            </a:lvl3pPr>
            <a:lvl4pPr indent="-317500" lvl="3" marL="1828800" algn="l">
              <a:spcBef>
                <a:spcPts val="400"/>
              </a:spcBef>
              <a:spcAft>
                <a:spcPts val="0"/>
              </a:spcAft>
              <a:buSzPts val="1400"/>
              <a:buChar char="🞲"/>
              <a:defRPr sz="2000"/>
            </a:lvl4pPr>
            <a:lvl5pPr indent="-304800" lvl="4" marL="2286000" algn="l">
              <a:spcBef>
                <a:spcPts val="400"/>
              </a:spcBef>
              <a:spcAft>
                <a:spcPts val="0"/>
              </a:spcAft>
              <a:buSzPts val="1200"/>
              <a:buChar char="🞩"/>
              <a:defRPr sz="20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
        <p:nvSpPr>
          <p:cNvPr id="69" name="Google Shape;69;p9"/>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0" name="Google Shape;70;p9"/>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9"/>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avec légende" showMasterSp="0" type="picTx">
  <p:cSld name="PICTURE_WITH_CAPTION_TEXT">
    <p:spTree>
      <p:nvGrpSpPr>
        <p:cNvPr id="72" name="Shape 72"/>
        <p:cNvGrpSpPr/>
        <p:nvPr/>
      </p:nvGrpSpPr>
      <p:grpSpPr>
        <a:xfrm>
          <a:off x="0" y="0"/>
          <a:ext cx="0" cy="0"/>
          <a:chOff x="0" y="0"/>
          <a:chExt cx="0" cy="0"/>
        </a:xfrm>
      </p:grpSpPr>
      <p:sp>
        <p:nvSpPr>
          <p:cNvPr id="73" name="Google Shape;73;p10"/>
          <p:cNvSpPr/>
          <p:nvPr>
            <p:ph idx="2" type="pic"/>
          </p:nvPr>
        </p:nvSpPr>
        <p:spPr>
          <a:xfrm>
            <a:off x="3505200" y="616634"/>
            <a:ext cx="5029200" cy="3657600"/>
          </a:xfrm>
          <a:prstGeom prst="rect">
            <a:avLst/>
          </a:prstGeom>
          <a:solidFill>
            <a:schemeClr val="lt1"/>
          </a:solidFill>
          <a:ln cap="flat" cmpd="sng" w="9525">
            <a:solidFill>
              <a:schemeClr val="accent1"/>
            </a:solidFill>
            <a:prstDash val="solid"/>
            <a:round/>
            <a:headEnd len="sm" w="sm" type="none"/>
            <a:tailEnd len="sm" w="sm" type="none"/>
          </a:ln>
          <a:effectLst>
            <a:reflection blurRad="0" dir="5400000" dist="900" endA="500" endPos="10000" kx="0" rotWithShape="0" algn="bl" stA="49000" stPos="0" sy="-90000" ky="0"/>
          </a:effectLst>
        </p:spPr>
      </p:sp>
      <p:sp>
        <p:nvSpPr>
          <p:cNvPr id="74" name="Google Shape;74;p10"/>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5" name="Google Shape;75;p10"/>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6" name="Google Shape;76;p10"/>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ar-MA"/>
              <a:t>‹#›</a:t>
            </a:fld>
            <a:endParaRPr/>
          </a:p>
        </p:txBody>
      </p:sp>
      <p:sp>
        <p:nvSpPr>
          <p:cNvPr id="77" name="Google Shape;77;p10"/>
          <p:cNvSpPr txBox="1"/>
          <p:nvPr>
            <p:ph type="title"/>
          </p:nvPr>
        </p:nvSpPr>
        <p:spPr>
          <a:xfrm>
            <a:off x="381000" y="4993760"/>
            <a:ext cx="5867400" cy="522288"/>
          </a:xfrm>
          <a:prstGeom prst="rect">
            <a:avLst/>
          </a:prstGeom>
          <a:noFill/>
          <a:ln>
            <a:noFill/>
          </a:ln>
        </p:spPr>
        <p:txBody>
          <a:bodyPr anchorCtr="0" anchor="ctr" bIns="45700" lIns="91425" spcFirstLastPara="1" rIns="91425" wrap="square" tIns="45700">
            <a:normAutofit/>
          </a:bodyPr>
          <a:lstStyle>
            <a:lvl1pPr lvl="0" algn="l">
              <a:spcBef>
                <a:spcPts val="0"/>
              </a:spcBef>
              <a:spcAft>
                <a:spcPts val="0"/>
              </a:spcAft>
              <a:buClr>
                <a:schemeClr val="dk2"/>
              </a:buClr>
              <a:buSzPts val="2000"/>
              <a:buFont typeface="Libre Franklin Medium"/>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10"/>
          <p:cNvSpPr txBox="1"/>
          <p:nvPr>
            <p:ph idx="1" type="body"/>
          </p:nvPr>
        </p:nvSpPr>
        <p:spPr>
          <a:xfrm>
            <a:off x="381000" y="5533218"/>
            <a:ext cx="5867400" cy="768350"/>
          </a:xfrm>
          <a:prstGeom prst="rect">
            <a:avLst/>
          </a:prstGeom>
          <a:noFill/>
          <a:ln>
            <a:noFill/>
          </a:ln>
        </p:spPr>
        <p:txBody>
          <a:bodyPr anchorCtr="0" anchor="t" bIns="45700" lIns="109725" spcFirstLastPara="1" rIns="91425" wrap="square" tIns="0">
            <a:normAutofit/>
          </a:bodyPr>
          <a:lstStyle>
            <a:lvl1pPr indent="-228600" lvl="0" marL="457200" algn="l">
              <a:spcBef>
                <a:spcPts val="280"/>
              </a:spcBef>
              <a:spcAft>
                <a:spcPts val="0"/>
              </a:spcAft>
              <a:buSzPts val="980"/>
              <a:buNone/>
              <a:defRPr sz="1400"/>
            </a:lvl1pPr>
            <a:lvl2pPr indent="-281940" lvl="1" marL="914400" algn="l">
              <a:spcBef>
                <a:spcPts val="240"/>
              </a:spcBef>
              <a:spcAft>
                <a:spcPts val="0"/>
              </a:spcAft>
              <a:buSzPts val="840"/>
              <a:buChar char="🞤"/>
              <a:defRPr sz="1200"/>
            </a:lvl2pPr>
            <a:lvl3pPr indent="-273050" lvl="2" marL="1371600" algn="l">
              <a:spcBef>
                <a:spcPts val="200"/>
              </a:spcBef>
              <a:spcAft>
                <a:spcPts val="0"/>
              </a:spcAft>
              <a:buSzPts val="700"/>
              <a:buChar char="🞫"/>
              <a:defRPr sz="1000"/>
            </a:lvl3pPr>
            <a:lvl4pPr indent="-268605" lvl="3" marL="1828800" algn="l">
              <a:spcBef>
                <a:spcPts val="180"/>
              </a:spcBef>
              <a:spcAft>
                <a:spcPts val="0"/>
              </a:spcAft>
              <a:buSzPts val="630"/>
              <a:buChar char="🞲"/>
              <a:defRPr sz="900"/>
            </a:lvl4pPr>
            <a:lvl5pPr indent="-262889" lvl="4" marL="2286000" algn="l">
              <a:spcBef>
                <a:spcPts val="180"/>
              </a:spcBef>
              <a:spcAft>
                <a:spcPts val="0"/>
              </a:spcAft>
              <a:buSzPts val="540"/>
              <a:buChar char="🞩"/>
              <a:defRPr sz="900"/>
            </a:lvl5pPr>
            <a:lvl6pPr indent="-297179" lvl="5" marL="2743200" algn="l">
              <a:spcBef>
                <a:spcPts val="360"/>
              </a:spcBef>
              <a:spcAft>
                <a:spcPts val="0"/>
              </a:spcAft>
              <a:buSzPts val="1080"/>
              <a:buChar char="🞤"/>
              <a:defRPr/>
            </a:lvl6pPr>
            <a:lvl7pPr indent="-297179" lvl="6" marL="3200400" algn="l">
              <a:spcBef>
                <a:spcPts val="360"/>
              </a:spcBef>
              <a:spcAft>
                <a:spcPts val="0"/>
              </a:spcAft>
              <a:buSzPts val="1080"/>
              <a:buChar char="🞲"/>
              <a:defRPr/>
            </a:lvl7pPr>
            <a:lvl8pPr indent="-297179" lvl="7" marL="3657600" algn="l">
              <a:spcBef>
                <a:spcPts val="360"/>
              </a:spcBef>
              <a:spcAft>
                <a:spcPts val="0"/>
              </a:spcAft>
              <a:buSzPts val="1080"/>
              <a:buChar char="◆"/>
              <a:defRPr/>
            </a:lvl8pPr>
            <a:lvl9pPr indent="-297179" lvl="8" marL="4114800" algn="l">
              <a:spcBef>
                <a:spcPts val="360"/>
              </a:spcBef>
              <a:spcAft>
                <a:spcPts val="0"/>
              </a:spcAft>
              <a:buSzPts val="108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1.xml"/><Relationship Id="rId12" Type="http://schemas.openxmlformats.org/officeDocument/2006/relationships/slideLayout" Target="../slideLayouts/slideLayout11.xml"/><Relationship Id="rId1" Type="http://schemas.openxmlformats.org/officeDocument/2006/relationships/image" Target="../media/image4.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9" name="Shape 9"/>
        <p:cNvGrpSpPr/>
        <p:nvPr/>
      </p:nvGrpSpPr>
      <p:grpSpPr>
        <a:xfrm>
          <a:off x="0" y="0"/>
          <a:ext cx="0" cy="0"/>
          <a:chOff x="0" y="0"/>
          <a:chExt cx="0" cy="0"/>
        </a:xfrm>
      </p:grpSpPr>
      <p:cxnSp>
        <p:nvCxnSpPr>
          <p:cNvPr id="10" name="Google Shape;10;p1"/>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sp>
        <p:nvSpPr>
          <p:cNvPr id="11" name="Google Shape;11;p1"/>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a:bodyPr>
          <a:lstStyle>
            <a:lvl1pPr indent="-370840" lvl="0" marL="457200" marR="0" rtl="0" algn="l">
              <a:spcBef>
                <a:spcPts val="640"/>
              </a:spcBef>
              <a:spcAft>
                <a:spcPts val="0"/>
              </a:spcAft>
              <a:buClr>
                <a:schemeClr val="accent1"/>
              </a:buClr>
              <a:buSzPts val="2240"/>
              <a:buFont typeface="Noto Sans Symbols"/>
              <a:buChar char="🞭"/>
              <a:defRPr b="0" i="0" sz="3200" u="none" cap="none" strike="noStrike">
                <a:solidFill>
                  <a:schemeClr val="dk2"/>
                </a:solidFill>
                <a:latin typeface="Libre Franklin"/>
                <a:ea typeface="Libre Franklin"/>
                <a:cs typeface="Libre Franklin"/>
                <a:sym typeface="Libre Franklin"/>
              </a:defRPr>
            </a:lvl1pPr>
            <a:lvl2pPr indent="-353060" lvl="1" marL="914400" marR="0" rtl="0" algn="l">
              <a:spcBef>
                <a:spcPts val="560"/>
              </a:spcBef>
              <a:spcAft>
                <a:spcPts val="0"/>
              </a:spcAft>
              <a:buClr>
                <a:schemeClr val="accent1"/>
              </a:buClr>
              <a:buSzPts val="1960"/>
              <a:buFont typeface="Noto Sans Symbols"/>
              <a:buChar char="🞤"/>
              <a:defRPr b="0" i="0" sz="2800" u="none" cap="none" strike="noStrike">
                <a:solidFill>
                  <a:schemeClr val="dk2"/>
                </a:solidFill>
                <a:latin typeface="Libre Franklin"/>
                <a:ea typeface="Libre Franklin"/>
                <a:cs typeface="Libre Franklin"/>
                <a:sym typeface="Libre Franklin"/>
              </a:defRPr>
            </a:lvl2pPr>
            <a:lvl3pPr indent="-335280" lvl="2" marL="1371600" marR="0" rtl="0" algn="l">
              <a:spcBef>
                <a:spcPts val="480"/>
              </a:spcBef>
              <a:spcAft>
                <a:spcPts val="0"/>
              </a:spcAft>
              <a:buClr>
                <a:schemeClr val="accent1"/>
              </a:buClr>
              <a:buSzPts val="1680"/>
              <a:buFont typeface="Noto Sans Symbols"/>
              <a:buChar char="🞫"/>
              <a:defRPr b="0" i="0" sz="2400" u="none" cap="none" strike="noStrike">
                <a:solidFill>
                  <a:schemeClr val="dk2"/>
                </a:solidFill>
                <a:latin typeface="Libre Franklin"/>
                <a:ea typeface="Libre Franklin"/>
                <a:cs typeface="Libre Franklin"/>
                <a:sym typeface="Libre Franklin"/>
              </a:defRPr>
            </a:lvl3pPr>
            <a:lvl4pPr indent="-317500" lvl="3" marL="1828800" marR="0" rtl="0" algn="l">
              <a:spcBef>
                <a:spcPts val="400"/>
              </a:spcBef>
              <a:spcAft>
                <a:spcPts val="0"/>
              </a:spcAft>
              <a:buClr>
                <a:schemeClr val="accent1"/>
              </a:buClr>
              <a:buSzPts val="1400"/>
              <a:buFont typeface="Noto Sans Symbols"/>
              <a:buChar char="🞲"/>
              <a:defRPr b="0" i="0" sz="2000" u="none" cap="none" strike="noStrike">
                <a:solidFill>
                  <a:schemeClr val="dk2"/>
                </a:solidFill>
                <a:latin typeface="Libre Franklin"/>
                <a:ea typeface="Libre Franklin"/>
                <a:cs typeface="Libre Franklin"/>
                <a:sym typeface="Libre Franklin"/>
              </a:defRPr>
            </a:lvl4pPr>
            <a:lvl5pPr indent="-297179" lvl="4" marL="22860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5pPr>
            <a:lvl6pPr indent="-297179" lvl="5" marL="2743200" marR="0" rtl="0" algn="l">
              <a:spcBef>
                <a:spcPts val="360"/>
              </a:spcBef>
              <a:spcAft>
                <a:spcPts val="0"/>
              </a:spcAft>
              <a:buClr>
                <a:schemeClr val="accent1"/>
              </a:buClr>
              <a:buSzPts val="1080"/>
              <a:buFont typeface="Noto Sans Symbols"/>
              <a:buChar char="🞤"/>
              <a:defRPr b="0" i="0" sz="1800" u="none" cap="none" strike="noStrike">
                <a:solidFill>
                  <a:schemeClr val="dk2"/>
                </a:solidFill>
                <a:latin typeface="Libre Franklin"/>
                <a:ea typeface="Libre Franklin"/>
                <a:cs typeface="Libre Franklin"/>
                <a:sym typeface="Libre Franklin"/>
              </a:defRPr>
            </a:lvl6pPr>
            <a:lvl7pPr indent="-289560" lvl="6" marL="32004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7pPr>
            <a:lvl8pPr indent="-289559" lvl="7" marL="3657600" marR="0" rtl="0" algn="l">
              <a:spcBef>
                <a:spcPts val="320"/>
              </a:spcBef>
              <a:spcAft>
                <a:spcPts val="0"/>
              </a:spcAft>
              <a:buClr>
                <a:schemeClr val="accent1"/>
              </a:buClr>
              <a:buSzPts val="960"/>
              <a:buFont typeface="Noto Sans Symbols"/>
              <a:buChar char="◆"/>
              <a:defRPr b="0" i="0" sz="1600" u="none" cap="none" strike="noStrike">
                <a:solidFill>
                  <a:schemeClr val="dk2"/>
                </a:solidFill>
                <a:latin typeface="Libre Franklin"/>
                <a:ea typeface="Libre Franklin"/>
                <a:cs typeface="Libre Franklin"/>
                <a:sym typeface="Libre Franklin"/>
              </a:defRPr>
            </a:lvl8pPr>
            <a:lvl9pPr indent="-281940" lvl="8" marL="4114800" marR="0" rtl="0" algn="l">
              <a:spcBef>
                <a:spcPts val="280"/>
              </a:spcBef>
              <a:spcAft>
                <a:spcPts val="0"/>
              </a:spcAft>
              <a:buClr>
                <a:schemeClr val="accent1"/>
              </a:buClr>
              <a:buSzPts val="840"/>
              <a:buFont typeface="Noto Sans Symbols"/>
              <a:buChar char="◼"/>
              <a:defRPr b="0" i="0" sz="1400" u="none" cap="none" strike="noStrike">
                <a:solidFill>
                  <a:schemeClr val="dk2"/>
                </a:solidFill>
                <a:latin typeface="Libre Franklin"/>
                <a:ea typeface="Libre Franklin"/>
                <a:cs typeface="Libre Franklin"/>
                <a:sym typeface="Libre Franklin"/>
              </a:defRPr>
            </a:lvl9pPr>
          </a:lstStyle>
          <a:p/>
        </p:txBody>
      </p:sp>
      <p:sp>
        <p:nvSpPr>
          <p:cNvPr id="12" name="Google Shape;12;p1"/>
          <p:cNvSpPr txBox="1"/>
          <p:nvPr>
            <p:ph idx="10" type="dt"/>
          </p:nvPr>
        </p:nvSpPr>
        <p:spPr>
          <a:xfrm>
            <a:off x="6477000" y="76200"/>
            <a:ext cx="2514600" cy="2889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D28E28"/>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3" name="Google Shape;13;p1"/>
          <p:cNvSpPr txBox="1"/>
          <p:nvPr>
            <p:ph idx="11" type="ftr"/>
          </p:nvPr>
        </p:nvSpPr>
        <p:spPr>
          <a:xfrm>
            <a:off x="3124200" y="76200"/>
            <a:ext cx="3352800" cy="288925"/>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rgbClr val="D28E28"/>
                </a:solidFill>
                <a:latin typeface="Libre Franklin"/>
                <a:ea typeface="Libre Franklin"/>
                <a:cs typeface="Libre Franklin"/>
                <a:sym typeface="Libre Franklin"/>
              </a:defRPr>
            </a:lvl1pPr>
            <a:lvl2pPr lvl="1"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2pPr>
            <a:lvl3pPr lvl="2"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3pPr>
            <a:lvl4pPr lvl="3"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4pPr>
            <a:lvl5pPr lvl="4"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5pPr>
            <a:lvl6pPr lvl="5"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6pPr>
            <a:lvl7pPr lvl="6"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7pPr>
            <a:lvl8pPr lvl="7"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8pPr>
            <a:lvl9pPr lvl="8" marR="0" rtl="0" algn="l">
              <a:spcBef>
                <a:spcPts val="0"/>
              </a:spcBef>
              <a:spcAft>
                <a:spcPts val="0"/>
              </a:spcAft>
              <a:buSzPts val="1400"/>
              <a:buNone/>
              <a:defRPr b="0" i="0" sz="1800" u="none" cap="none" strike="noStrike">
                <a:solidFill>
                  <a:schemeClr val="dk1"/>
                </a:solidFill>
                <a:latin typeface="Libre Franklin"/>
                <a:ea typeface="Libre Franklin"/>
                <a:cs typeface="Libre Franklin"/>
                <a:sym typeface="Libre Franklin"/>
              </a:defRPr>
            </a:lvl9pPr>
          </a:lstStyle>
          <a:p/>
        </p:txBody>
      </p:sp>
      <p:sp>
        <p:nvSpPr>
          <p:cNvPr id="14" name="Google Shape;14;p1"/>
          <p:cNvSpPr txBox="1"/>
          <p:nvPr>
            <p:ph idx="12" type="sldNum"/>
          </p:nvPr>
        </p:nvSpPr>
        <p:spPr>
          <a:xfrm>
            <a:off x="8229600" y="6477000"/>
            <a:ext cx="762000" cy="24447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200" u="none" cap="none" strike="noStrike">
                <a:solidFill>
                  <a:srgbClr val="D28E28"/>
                </a:solidFill>
                <a:latin typeface="Libre Franklin"/>
                <a:ea typeface="Libre Franklin"/>
                <a:cs typeface="Libre Franklin"/>
                <a:sym typeface="Libre Franklin"/>
              </a:defRPr>
            </a:lvl1pPr>
            <a:lvl2pPr indent="0" lvl="1" marL="0" marR="0" rtl="0" algn="r">
              <a:spcBef>
                <a:spcPts val="0"/>
              </a:spcBef>
              <a:buNone/>
              <a:defRPr b="0" i="0" sz="1200" u="none" cap="none" strike="noStrike">
                <a:solidFill>
                  <a:srgbClr val="D28E28"/>
                </a:solidFill>
                <a:latin typeface="Libre Franklin"/>
                <a:ea typeface="Libre Franklin"/>
                <a:cs typeface="Libre Franklin"/>
                <a:sym typeface="Libre Franklin"/>
              </a:defRPr>
            </a:lvl2pPr>
            <a:lvl3pPr indent="0" lvl="2" marL="0" marR="0" rtl="0" algn="r">
              <a:spcBef>
                <a:spcPts val="0"/>
              </a:spcBef>
              <a:buNone/>
              <a:defRPr b="0" i="0" sz="1200" u="none" cap="none" strike="noStrike">
                <a:solidFill>
                  <a:srgbClr val="D28E28"/>
                </a:solidFill>
                <a:latin typeface="Libre Franklin"/>
                <a:ea typeface="Libre Franklin"/>
                <a:cs typeface="Libre Franklin"/>
                <a:sym typeface="Libre Franklin"/>
              </a:defRPr>
            </a:lvl3pPr>
            <a:lvl4pPr indent="0" lvl="3" marL="0" marR="0" rtl="0" algn="r">
              <a:spcBef>
                <a:spcPts val="0"/>
              </a:spcBef>
              <a:buNone/>
              <a:defRPr b="0" i="0" sz="1200" u="none" cap="none" strike="noStrike">
                <a:solidFill>
                  <a:srgbClr val="D28E28"/>
                </a:solidFill>
                <a:latin typeface="Libre Franklin"/>
                <a:ea typeface="Libre Franklin"/>
                <a:cs typeface="Libre Franklin"/>
                <a:sym typeface="Libre Franklin"/>
              </a:defRPr>
            </a:lvl4pPr>
            <a:lvl5pPr indent="0" lvl="4" marL="0" marR="0" rtl="0" algn="r">
              <a:spcBef>
                <a:spcPts val="0"/>
              </a:spcBef>
              <a:buNone/>
              <a:defRPr b="0" i="0" sz="1200" u="none" cap="none" strike="noStrike">
                <a:solidFill>
                  <a:srgbClr val="D28E28"/>
                </a:solidFill>
                <a:latin typeface="Libre Franklin"/>
                <a:ea typeface="Libre Franklin"/>
                <a:cs typeface="Libre Franklin"/>
                <a:sym typeface="Libre Franklin"/>
              </a:defRPr>
            </a:lvl5pPr>
            <a:lvl6pPr indent="0" lvl="5" marL="0" marR="0" rtl="0" algn="r">
              <a:spcBef>
                <a:spcPts val="0"/>
              </a:spcBef>
              <a:buNone/>
              <a:defRPr b="0" i="0" sz="1200" u="none" cap="none" strike="noStrike">
                <a:solidFill>
                  <a:srgbClr val="D28E28"/>
                </a:solidFill>
                <a:latin typeface="Libre Franklin"/>
                <a:ea typeface="Libre Franklin"/>
                <a:cs typeface="Libre Franklin"/>
                <a:sym typeface="Libre Franklin"/>
              </a:defRPr>
            </a:lvl6pPr>
            <a:lvl7pPr indent="0" lvl="6" marL="0" marR="0" rtl="0" algn="r">
              <a:spcBef>
                <a:spcPts val="0"/>
              </a:spcBef>
              <a:buNone/>
              <a:defRPr b="0" i="0" sz="1200" u="none" cap="none" strike="noStrike">
                <a:solidFill>
                  <a:srgbClr val="D28E28"/>
                </a:solidFill>
                <a:latin typeface="Libre Franklin"/>
                <a:ea typeface="Libre Franklin"/>
                <a:cs typeface="Libre Franklin"/>
                <a:sym typeface="Libre Franklin"/>
              </a:defRPr>
            </a:lvl7pPr>
            <a:lvl8pPr indent="0" lvl="7" marL="0" marR="0" rtl="0" algn="r">
              <a:spcBef>
                <a:spcPts val="0"/>
              </a:spcBef>
              <a:buNone/>
              <a:defRPr b="0" i="0" sz="1200" u="none" cap="none" strike="noStrike">
                <a:solidFill>
                  <a:srgbClr val="D28E28"/>
                </a:solidFill>
                <a:latin typeface="Libre Franklin"/>
                <a:ea typeface="Libre Franklin"/>
                <a:cs typeface="Libre Franklin"/>
                <a:sym typeface="Libre Franklin"/>
              </a:defRPr>
            </a:lvl8pPr>
            <a:lvl9pPr indent="0" lvl="8" marL="0" marR="0" rtl="0" algn="r">
              <a:spcBef>
                <a:spcPts val="0"/>
              </a:spcBef>
              <a:buNone/>
              <a:defRPr b="0" i="0" sz="1200" u="none" cap="none" strike="noStrike">
                <a:solidFill>
                  <a:srgbClr val="D28E28"/>
                </a:solidFill>
                <a:latin typeface="Libre Franklin"/>
                <a:ea typeface="Libre Franklin"/>
                <a:cs typeface="Libre Franklin"/>
                <a:sym typeface="Libre Franklin"/>
              </a:defRPr>
            </a:lvl9pPr>
          </a:lstStyle>
          <a:p>
            <a:pPr indent="0" lvl="0" marL="0" rtl="0" algn="r">
              <a:spcBef>
                <a:spcPts val="0"/>
              </a:spcBef>
              <a:spcAft>
                <a:spcPts val="0"/>
              </a:spcAft>
              <a:buNone/>
            </a:pPr>
            <a:fld id="{00000000-1234-1234-1234-123412341234}" type="slidenum">
              <a:rPr lang="ar-MA"/>
              <a:t>‹#›</a:t>
            </a:fld>
            <a:endParaRPr/>
          </a:p>
        </p:txBody>
      </p:sp>
      <p:sp>
        <p:nvSpPr>
          <p:cNvPr id="15" name="Google Shape;15;p1"/>
          <p:cNvSpPr txBox="1"/>
          <p:nvPr>
            <p:ph type="title"/>
          </p:nvPr>
        </p:nvSpPr>
        <p:spPr>
          <a:xfrm>
            <a:off x="304800" y="457200"/>
            <a:ext cx="8686800" cy="838200"/>
          </a:xfrm>
          <a:prstGeom prst="rect">
            <a:avLst/>
          </a:prstGeom>
          <a:noFill/>
          <a:ln>
            <a:noFill/>
          </a:ln>
        </p:spPr>
        <p:txBody>
          <a:bodyPr anchorCtr="0" anchor="ctr" bIns="45700" lIns="91425" spcFirstLastPara="1" rIns="91425" wrap="square" tIns="45700">
            <a:normAutofit/>
          </a:bodyPr>
          <a:lstStyle>
            <a:lvl1pPr lvl="0" marR="0" rtl="0" algn="l">
              <a:spcBef>
                <a:spcPts val="0"/>
              </a:spcBef>
              <a:spcAft>
                <a:spcPts val="0"/>
              </a:spcAft>
              <a:buClr>
                <a:schemeClr val="dk2"/>
              </a:buClr>
              <a:buSzPts val="3600"/>
              <a:buFont typeface="Libre Franklin Medium"/>
              <a:buNone/>
              <a:defRPr b="0" i="0" sz="3600" u="none" cap="none" strike="noStrike">
                <a:solidFill>
                  <a:schemeClr val="dk2"/>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cxnSp>
        <p:nvCxnSpPr>
          <p:cNvPr id="16" name="Google Shape;16;p1"/>
          <p:cNvCxnSpPr/>
          <p:nvPr/>
        </p:nvCxnSpPr>
        <p:spPr>
          <a:xfrm>
            <a:off x="514350" y="1050898"/>
            <a:ext cx="8629650" cy="2381"/>
          </a:xfrm>
          <a:prstGeom prst="straightConnector1">
            <a:avLst/>
          </a:prstGeom>
          <a:noFill/>
          <a:ln cap="flat" cmpd="sng" w="9525">
            <a:solidFill>
              <a:schemeClr val="accent1"/>
            </a:solidFill>
            <a:prstDash val="solid"/>
            <a:round/>
            <a:headEnd len="sm" w="sm" type="none"/>
            <a:tailEnd len="sm" w="sm" type="none"/>
          </a:ln>
        </p:spPr>
      </p:cxnSp>
      <p:cxnSp>
        <p:nvCxnSpPr>
          <p:cNvPr id="17" name="Google Shape;17;p1"/>
          <p:cNvCxnSpPr/>
          <p:nvPr/>
        </p:nvCxnSpPr>
        <p:spPr>
          <a:xfrm>
            <a:off x="514350" y="1057986"/>
            <a:ext cx="8629650" cy="2381"/>
          </a:xfrm>
          <a:prstGeom prst="straightConnector1">
            <a:avLst/>
          </a:prstGeom>
          <a:noFill/>
          <a:ln cap="flat" cmpd="sng" w="9525">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jp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3"/>
          <p:cNvSpPr txBox="1"/>
          <p:nvPr>
            <p:ph type="ctrTitle"/>
          </p:nvPr>
        </p:nvSpPr>
        <p:spPr>
          <a:xfrm>
            <a:off x="251520" y="2564904"/>
            <a:ext cx="8640960" cy="1440160"/>
          </a:xfrm>
          <a:prstGeom prst="rect">
            <a:avLst/>
          </a:prstGeom>
          <a:noFill/>
          <a:ln>
            <a:noFill/>
          </a:ln>
        </p:spPr>
        <p:txBody>
          <a:bodyPr anchorCtr="0" anchor="t" bIns="45700" lIns="91425" spcFirstLastPara="1" rIns="91425" wrap="square" tIns="45700">
            <a:normAutofit/>
          </a:bodyPr>
          <a:lstStyle/>
          <a:p>
            <a:pPr indent="0" lvl="0" marL="0" rtl="1" algn="ctr">
              <a:spcBef>
                <a:spcPts val="0"/>
              </a:spcBef>
              <a:spcAft>
                <a:spcPts val="0"/>
              </a:spcAft>
              <a:buClr>
                <a:srgbClr val="FF0000"/>
              </a:buClr>
              <a:buSzPts val="3600"/>
              <a:buFont typeface="Libre Franklin Medium"/>
              <a:buNone/>
            </a:pPr>
            <a:r>
              <a:rPr b="1" lang="ar-MA">
                <a:solidFill>
                  <a:srgbClr val="FF0000"/>
                </a:solidFill>
              </a:rPr>
              <a:t>الايقاعات المدرسية</a:t>
            </a:r>
            <a:endParaRPr b="1">
              <a:solidFill>
                <a:srgbClr val="FF0000"/>
              </a:solidFill>
            </a:endParaRPr>
          </a:p>
        </p:txBody>
      </p:sp>
      <p:sp>
        <p:nvSpPr>
          <p:cNvPr id="96" name="Google Shape;96;p13"/>
          <p:cNvSpPr txBox="1"/>
          <p:nvPr>
            <p:ph idx="1" type="subTitle"/>
          </p:nvPr>
        </p:nvSpPr>
        <p:spPr>
          <a:xfrm>
            <a:off x="4572000" y="4437112"/>
            <a:ext cx="4429284" cy="2420888"/>
          </a:xfrm>
          <a:prstGeom prst="rect">
            <a:avLst/>
          </a:prstGeom>
          <a:noFill/>
          <a:ln>
            <a:noFill/>
          </a:ln>
        </p:spPr>
        <p:txBody>
          <a:bodyPr anchorCtr="0" anchor="b" bIns="45700" lIns="91425" spcFirstLastPara="1" rIns="91425" wrap="square" tIns="45700">
            <a:normAutofit fontScale="92500" lnSpcReduction="10000"/>
          </a:bodyPr>
          <a:lstStyle/>
          <a:p>
            <a:pPr indent="0" lvl="0" marL="0" rtl="1" algn="r">
              <a:spcBef>
                <a:spcPts val="0"/>
              </a:spcBef>
              <a:spcAft>
                <a:spcPts val="0"/>
              </a:spcAft>
              <a:buSzPct val="70000"/>
              <a:buNone/>
            </a:pPr>
            <a:r>
              <a:rPr lang="ar-MA" u="sng"/>
              <a:t>من إنجاز :</a:t>
            </a:r>
            <a:endParaRPr/>
          </a:p>
          <a:p>
            <a:pPr indent="0" lvl="0" marL="0" rtl="1" algn="r">
              <a:spcBef>
                <a:spcPts val="444"/>
              </a:spcBef>
              <a:spcAft>
                <a:spcPts val="0"/>
              </a:spcAft>
              <a:buSzPct val="70000"/>
              <a:buNone/>
            </a:pPr>
            <a:r>
              <a:rPr lang="ar-MA" u="sng"/>
              <a:t>ايمان اكدجيك</a:t>
            </a:r>
            <a:endParaRPr u="sng"/>
          </a:p>
          <a:p>
            <a:pPr indent="0" lvl="0" marL="0" rtl="1" algn="r">
              <a:spcBef>
                <a:spcPts val="444"/>
              </a:spcBef>
              <a:spcAft>
                <a:spcPts val="0"/>
              </a:spcAft>
              <a:buSzPct val="70000"/>
              <a:buNone/>
            </a:pPr>
            <a:r>
              <a:rPr lang="ar-MA" u="sng"/>
              <a:t>مريم لوديي</a:t>
            </a:r>
            <a:endParaRPr/>
          </a:p>
          <a:p>
            <a:pPr indent="0" lvl="0" marL="0" rtl="1" algn="r">
              <a:spcBef>
                <a:spcPts val="444"/>
              </a:spcBef>
              <a:spcAft>
                <a:spcPts val="0"/>
              </a:spcAft>
              <a:buSzPct val="70000"/>
              <a:buNone/>
            </a:pPr>
            <a:r>
              <a:rPr lang="ar-MA" u="sng"/>
              <a:t>شيماء الغجدام</a:t>
            </a:r>
            <a:endParaRPr u="sng"/>
          </a:p>
          <a:p>
            <a:pPr indent="0" lvl="0" marL="0" rtl="1" algn="r">
              <a:spcBef>
                <a:spcPts val="444"/>
              </a:spcBef>
              <a:spcAft>
                <a:spcPts val="0"/>
              </a:spcAft>
              <a:buSzPct val="70000"/>
              <a:buNone/>
            </a:pPr>
            <a:r>
              <a:rPr lang="ar-MA" u="sng"/>
              <a:t>سومية التشيش</a:t>
            </a:r>
            <a:endParaRPr u="sng"/>
          </a:p>
          <a:p>
            <a:pPr indent="0" lvl="0" marL="0" rtl="1" algn="r">
              <a:spcBef>
                <a:spcPts val="444"/>
              </a:spcBef>
              <a:spcAft>
                <a:spcPts val="0"/>
              </a:spcAft>
              <a:buSzPct val="70000"/>
              <a:buNone/>
            </a:pPr>
            <a:r>
              <a:rPr lang="ar-MA" u="sng"/>
              <a:t>سيهام الدراز</a:t>
            </a:r>
            <a:endParaRPr/>
          </a:p>
          <a:p>
            <a:pPr indent="0" lvl="0" marL="0" rtl="1" algn="r">
              <a:spcBef>
                <a:spcPts val="444"/>
              </a:spcBef>
              <a:spcAft>
                <a:spcPts val="0"/>
              </a:spcAft>
              <a:buSzPct val="70000"/>
              <a:buNone/>
            </a:pPr>
            <a:r>
              <a:t/>
            </a:r>
            <a:endParaRPr sz="2400"/>
          </a:p>
        </p:txBody>
      </p:sp>
      <p:pic>
        <p:nvPicPr>
          <p:cNvPr id="97" name="Google Shape;97;p13"/>
          <p:cNvPicPr preferRelativeResize="0"/>
          <p:nvPr/>
        </p:nvPicPr>
        <p:blipFill rotWithShape="1">
          <a:blip r:embed="rId3">
            <a:alphaModFix/>
          </a:blip>
          <a:srcRect b="0" l="0" r="0" t="0"/>
          <a:stretch/>
        </p:blipFill>
        <p:spPr>
          <a:xfrm>
            <a:off x="1232584" y="260648"/>
            <a:ext cx="6349207" cy="888889"/>
          </a:xfrm>
          <a:prstGeom prst="rect">
            <a:avLst/>
          </a:prstGeom>
          <a:noFill/>
          <a:ln>
            <a:noFill/>
          </a:ln>
        </p:spPr>
      </p:pic>
      <p:sp>
        <p:nvSpPr>
          <p:cNvPr id="98" name="Google Shape;98;p13"/>
          <p:cNvSpPr/>
          <p:nvPr/>
        </p:nvSpPr>
        <p:spPr>
          <a:xfrm>
            <a:off x="971601" y="1341269"/>
            <a:ext cx="6526090" cy="707886"/>
          </a:xfrm>
          <a:prstGeom prst="rect">
            <a:avLst/>
          </a:prstGeom>
          <a:no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ar-MA" sz="2000" u="none" cap="none" strike="noStrike">
                <a:solidFill>
                  <a:schemeClr val="dk1"/>
                </a:solidFill>
                <a:latin typeface="Libre Franklin"/>
                <a:ea typeface="Libre Franklin"/>
                <a:cs typeface="Libre Franklin"/>
                <a:sym typeface="Libre Franklin"/>
              </a:rPr>
              <a:t>المركز الجهوي لمهن التربية والتكوين فاس-مكناس   فرع مكناس سباتة</a:t>
            </a:r>
            <a:endParaRPr b="0" i="0" sz="2000" u="none" cap="none" strike="noStrike">
              <a:solidFill>
                <a:schemeClr val="dk1"/>
              </a:solidFill>
              <a:latin typeface="Libre Franklin"/>
              <a:ea typeface="Libre Franklin"/>
              <a:cs typeface="Libre Franklin"/>
              <a:sym typeface="Libre Franklin"/>
            </a:endParaRPr>
          </a:p>
        </p:txBody>
      </p:sp>
      <p:sp>
        <p:nvSpPr>
          <p:cNvPr id="99" name="Google Shape;99;p13"/>
          <p:cNvSpPr/>
          <p:nvPr/>
        </p:nvSpPr>
        <p:spPr>
          <a:xfrm>
            <a:off x="0" y="4293096"/>
            <a:ext cx="2638698" cy="1224136"/>
          </a:xfrm>
          <a:prstGeom prst="rect">
            <a:avLst/>
          </a:prstGeom>
          <a:noFill/>
          <a:ln cap="flat" cmpd="sng" w="25400">
            <a:solidFill>
              <a:srgbClr val="AF762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ar-MA" sz="1800" u="sng" cap="none" strike="noStrike">
                <a:solidFill>
                  <a:srgbClr val="0C0C0C"/>
                </a:solidFill>
                <a:latin typeface="Libre Franklin"/>
                <a:ea typeface="Libre Franklin"/>
                <a:cs typeface="Libre Franklin"/>
                <a:sym typeface="Libre Franklin"/>
              </a:rPr>
              <a:t>تحت إشراف الأستاذ:</a:t>
            </a:r>
            <a:endParaRPr/>
          </a:p>
          <a:p>
            <a:pPr indent="0" lvl="0" marL="0" marR="0" rtl="0" algn="ctr">
              <a:spcBef>
                <a:spcPts val="0"/>
              </a:spcBef>
              <a:spcAft>
                <a:spcPts val="0"/>
              </a:spcAft>
              <a:buNone/>
            </a:pPr>
            <a:r>
              <a:rPr b="1" i="0" lang="ar-MA" sz="1800" u="none" cap="none" strike="noStrike">
                <a:solidFill>
                  <a:srgbClr val="0C0C0C"/>
                </a:solidFill>
                <a:latin typeface="Libre Franklin"/>
                <a:ea typeface="Libre Franklin"/>
                <a:cs typeface="Libre Franklin"/>
                <a:sym typeface="Libre Franklin"/>
              </a:rPr>
              <a:t>بليبل</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2"/>
          <p:cNvSpPr txBox="1"/>
          <p:nvPr>
            <p:ph type="title"/>
          </p:nvPr>
        </p:nvSpPr>
        <p:spPr>
          <a:xfrm>
            <a:off x="304800" y="188640"/>
            <a:ext cx="8686800" cy="864096"/>
          </a:xfrm>
          <a:prstGeom prst="rect">
            <a:avLst/>
          </a:prstGeom>
          <a:solidFill>
            <a:srgbClr val="00B0F0"/>
          </a:solidFill>
          <a:ln>
            <a:noFill/>
          </a:ln>
        </p:spPr>
        <p:txBody>
          <a:bodyPr anchorCtr="0" anchor="t" bIns="45700" lIns="91425" spcFirstLastPara="1" rIns="91425" wrap="square" tIns="45700">
            <a:normAutofit fontScale="90000"/>
          </a:bodyPr>
          <a:lstStyle/>
          <a:p>
            <a:pPr indent="0" lvl="0" marL="0" rtl="1" algn="ctr">
              <a:spcBef>
                <a:spcPts val="0"/>
              </a:spcBef>
              <a:spcAft>
                <a:spcPts val="0"/>
              </a:spcAft>
              <a:buClr>
                <a:srgbClr val="FF0000"/>
              </a:buClr>
              <a:buSzPct val="100000"/>
              <a:buFont typeface="Libre Franklin Medium"/>
              <a:buNone/>
            </a:pPr>
            <a:r>
              <a:rPr lang="ar-MA">
                <a:solidFill>
                  <a:srgbClr val="FF0000"/>
                </a:solidFill>
              </a:rPr>
              <a:t>3 الإيقاعات المدرسية بين المجتمع والطفل</a:t>
            </a:r>
            <a:br>
              <a:rPr lang="ar-MA"/>
            </a:br>
            <a:endParaRPr/>
          </a:p>
        </p:txBody>
      </p:sp>
      <p:sp>
        <p:nvSpPr>
          <p:cNvPr id="153" name="Google Shape;153;p22"/>
          <p:cNvSpPr txBox="1"/>
          <p:nvPr>
            <p:ph idx="1" type="body"/>
          </p:nvPr>
        </p:nvSpPr>
        <p:spPr>
          <a:xfrm>
            <a:off x="179512" y="1124744"/>
            <a:ext cx="8812088" cy="5328592"/>
          </a:xfrm>
          <a:prstGeom prst="rect">
            <a:avLst/>
          </a:prstGeom>
          <a:noFill/>
          <a:ln>
            <a:noFill/>
          </a:ln>
        </p:spPr>
        <p:txBody>
          <a:bodyPr anchorCtr="0" anchor="t" bIns="45700" lIns="91425" spcFirstLastPara="1" rIns="91425" wrap="square" tIns="45700">
            <a:normAutofit fontScale="92500"/>
          </a:bodyPr>
          <a:lstStyle/>
          <a:p>
            <a:pPr indent="0" lvl="0" marL="0" rtl="1" algn="ctr">
              <a:spcBef>
                <a:spcPts val="0"/>
              </a:spcBef>
              <a:spcAft>
                <a:spcPts val="0"/>
              </a:spcAft>
              <a:buClr>
                <a:srgbClr val="C00000"/>
              </a:buClr>
              <a:buSzPct val="70000"/>
              <a:buNone/>
            </a:pPr>
            <a:r>
              <a:rPr lang="ar-MA">
                <a:solidFill>
                  <a:srgbClr val="FF0000"/>
                </a:solidFill>
              </a:rPr>
              <a:t>أ-</a:t>
            </a:r>
            <a:r>
              <a:rPr lang="ar-MA"/>
              <a:t> </a:t>
            </a:r>
            <a:r>
              <a:rPr lang="ar-MA">
                <a:solidFill>
                  <a:srgbClr val="FF0000"/>
                </a:solidFill>
              </a:rPr>
              <a:t>إيقاع المدرسة وإيقاع المجتمع</a:t>
            </a:r>
            <a:endParaRPr/>
          </a:p>
          <a:p>
            <a:pPr indent="-342900" lvl="0" marL="342900" rtl="1" algn="just">
              <a:spcBef>
                <a:spcPts val="592"/>
              </a:spcBef>
              <a:spcAft>
                <a:spcPts val="0"/>
              </a:spcAft>
              <a:buSzPct val="70000"/>
              <a:buFont typeface="Noto Sans Symbols"/>
              <a:buChar char="▪"/>
            </a:pPr>
            <a:r>
              <a:rPr lang="ar-MA"/>
              <a:t>إن وظيفة المدرسة بقيت دائما كامنة في جسم المجتمع. فإلى أي حد يمكن عقد تصالح بينهما؟</a:t>
            </a:r>
            <a:endParaRPr/>
          </a:p>
          <a:p>
            <a:pPr indent="-342900" lvl="0" marL="342900" rtl="1" algn="just">
              <a:spcBef>
                <a:spcPts val="592"/>
              </a:spcBef>
              <a:spcAft>
                <a:spcPts val="0"/>
              </a:spcAft>
              <a:buSzPct val="70000"/>
              <a:buFont typeface="Noto Sans Symbols"/>
              <a:buChar char="▪"/>
            </a:pPr>
            <a:r>
              <a:rPr lang="ar-MA"/>
              <a:t>بعد العطلة الصيفية يتم الحديث عن الدخول المدرسي، وتم توسيع هذا المفهوم إلى دخول اجتماعي ودخول سياسي ودخول ثقافي... إذن فهو ليس أمرا اعتباطيا، بل هو ظاهرة تهم شرائح كبيرة من المجتمع الذي تعتبر الأسرة نواته الأساسية. ويمتد هذا التأثير إلى خارجها من قبيل إعادة توزيع اقتصاد المدينة بإعادة النظر في الأنشطة الاقتصادية والاجتماعية في علاقتها بالزمن.</a:t>
            </a:r>
            <a:endParaRPr/>
          </a:p>
          <a:p>
            <a:pPr indent="-211328" lvl="0" marL="342900" rtl="0" algn="l">
              <a:spcBef>
                <a:spcPts val="592"/>
              </a:spcBef>
              <a:spcAft>
                <a:spcPts val="0"/>
              </a:spcAft>
              <a:buSzPct val="70000"/>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3"/>
          <p:cNvSpPr txBox="1"/>
          <p:nvPr>
            <p:ph idx="1" type="body"/>
          </p:nvPr>
        </p:nvSpPr>
        <p:spPr>
          <a:xfrm>
            <a:off x="228600" y="1124744"/>
            <a:ext cx="8686800" cy="5099397"/>
          </a:xfrm>
          <a:prstGeom prst="rect">
            <a:avLst/>
          </a:prstGeom>
          <a:noFill/>
          <a:ln>
            <a:noFill/>
          </a:ln>
        </p:spPr>
        <p:txBody>
          <a:bodyPr anchorCtr="0" anchor="t" bIns="45700" lIns="91425" spcFirstLastPara="1" rIns="91425" wrap="square" tIns="45700">
            <a:normAutofit/>
          </a:bodyPr>
          <a:lstStyle/>
          <a:p>
            <a:pPr indent="-342900" lvl="0" marL="342900" rtl="1" algn="just">
              <a:spcBef>
                <a:spcPts val="0"/>
              </a:spcBef>
              <a:spcAft>
                <a:spcPts val="0"/>
              </a:spcAft>
              <a:buSzPts val="2240"/>
              <a:buChar char="🞭"/>
            </a:pPr>
            <a:r>
              <a:rPr lang="ar-MA"/>
              <a:t>إذا كانت الإيقاعات المدرسية تخضع لإرغامات من خارج المدرسة فمن الضروري وضع استعمالات زمن بناء على عوامل داخلها وانطلاقا من خصوصيات الفئات العمرية المتواجدة بها.</a:t>
            </a:r>
            <a:endParaRPr/>
          </a:p>
          <a:p>
            <a:pPr indent="-342900" lvl="0" marL="342900" rtl="1" algn="just">
              <a:spcBef>
                <a:spcPts val="640"/>
              </a:spcBef>
              <a:spcAft>
                <a:spcPts val="0"/>
              </a:spcAft>
              <a:buSzPts val="2240"/>
              <a:buChar char="🞭"/>
            </a:pPr>
            <a:r>
              <a:rPr lang="ar-MA"/>
              <a:t>وفي هذا الصدد يشير السيد العربي بلفقيه إلى كون العقل يتضمن المواقيت والإيقاعات الفطرية التي تتحكم في النوم واليقظة . وأن الساعة لدى الطفل تكون في طور النمو بينما عند البالغين تكون قد اكتملت وحصلت على الانسجام وقطعت مشوارها.</a:t>
            </a:r>
            <a:endParaRPr/>
          </a:p>
          <a:p>
            <a:pPr indent="-200660" lvl="0" marL="342900" rtl="0" algn="l">
              <a:spcBef>
                <a:spcPts val="640"/>
              </a:spcBef>
              <a:spcAft>
                <a:spcPts val="0"/>
              </a:spcAft>
              <a:buSzPts val="2240"/>
              <a:buNone/>
            </a:pPr>
            <a:r>
              <a:t/>
            </a:r>
            <a:endParaRPr/>
          </a:p>
        </p:txBody>
      </p:sp>
      <p:sp>
        <p:nvSpPr>
          <p:cNvPr id="159" name="Google Shape;159;p23"/>
          <p:cNvSpPr/>
          <p:nvPr/>
        </p:nvSpPr>
        <p:spPr>
          <a:xfrm>
            <a:off x="0" y="158916"/>
            <a:ext cx="9144000" cy="523220"/>
          </a:xfrm>
          <a:prstGeom prst="rect">
            <a:avLst/>
          </a:prstGeom>
          <a:solidFill>
            <a:srgbClr val="00B0F0"/>
          </a:solidFill>
          <a:ln>
            <a:noFill/>
          </a:ln>
        </p:spPr>
        <p:txBody>
          <a:bodyPr anchorCtr="0" anchor="t" bIns="45700" lIns="91425" spcFirstLastPara="1" rIns="91425" wrap="square" tIns="45700">
            <a:noAutofit/>
          </a:bodyPr>
          <a:lstStyle/>
          <a:p>
            <a:pPr indent="0" lvl="0" marL="0" marR="0" rtl="1" algn="ctr">
              <a:spcBef>
                <a:spcPts val="0"/>
              </a:spcBef>
              <a:spcAft>
                <a:spcPts val="0"/>
              </a:spcAft>
              <a:buNone/>
            </a:pPr>
            <a:r>
              <a:rPr b="0" i="0" lang="ar-MA" sz="2800" u="none" cap="none" strike="noStrike">
                <a:solidFill>
                  <a:srgbClr val="FF0000"/>
                </a:solidFill>
                <a:latin typeface="Libre Franklin"/>
                <a:ea typeface="Libre Franklin"/>
                <a:cs typeface="Libre Franklin"/>
                <a:sym typeface="Libre Franklin"/>
              </a:rPr>
              <a:t>ب-أساسيات بيولوجية وسيكولوجية في الإيقاعات المدرسية</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p24"/>
          <p:cNvSpPr txBox="1"/>
          <p:nvPr>
            <p:ph type="title"/>
          </p:nvPr>
        </p:nvSpPr>
        <p:spPr>
          <a:xfrm>
            <a:off x="228600" y="260648"/>
            <a:ext cx="8686800" cy="595536"/>
          </a:xfrm>
          <a:prstGeom prst="rect">
            <a:avLst/>
          </a:prstGeom>
          <a:solidFill>
            <a:srgbClr val="00B0F0"/>
          </a:solidFill>
          <a:ln>
            <a:noFill/>
          </a:ln>
        </p:spPr>
        <p:txBody>
          <a:bodyPr anchorCtr="0" anchor="t" bIns="45700" lIns="91425" spcFirstLastPara="1" rIns="91425" wrap="square" tIns="45700">
            <a:normAutofit fontScale="90000"/>
          </a:bodyPr>
          <a:lstStyle/>
          <a:p>
            <a:pPr indent="0" lvl="0" marL="0" rtl="1" algn="ctr">
              <a:spcBef>
                <a:spcPts val="0"/>
              </a:spcBef>
              <a:spcAft>
                <a:spcPts val="0"/>
              </a:spcAft>
              <a:buClr>
                <a:srgbClr val="FF0000"/>
              </a:buClr>
              <a:buSzPct val="100000"/>
              <a:buFont typeface="Libre Franklin Medium"/>
              <a:buNone/>
            </a:pPr>
            <a:r>
              <a:rPr lang="ar-MA">
                <a:solidFill>
                  <a:srgbClr val="FF0000"/>
                </a:solidFill>
              </a:rPr>
              <a:t>ج- علاقة الإيقاعات المدرسية بالتعب:</a:t>
            </a:r>
            <a:br>
              <a:rPr lang="ar-MA">
                <a:solidFill>
                  <a:srgbClr val="FF0000"/>
                </a:solidFill>
              </a:rPr>
            </a:br>
            <a:endParaRPr/>
          </a:p>
        </p:txBody>
      </p:sp>
      <p:sp>
        <p:nvSpPr>
          <p:cNvPr id="165" name="Google Shape;165;p24"/>
          <p:cNvSpPr txBox="1"/>
          <p:nvPr>
            <p:ph idx="1" type="body"/>
          </p:nvPr>
        </p:nvSpPr>
        <p:spPr>
          <a:xfrm>
            <a:off x="228600" y="1124744"/>
            <a:ext cx="8763000" cy="5616624"/>
          </a:xfrm>
          <a:prstGeom prst="rect">
            <a:avLst/>
          </a:prstGeom>
          <a:noFill/>
          <a:ln>
            <a:noFill/>
          </a:ln>
        </p:spPr>
        <p:txBody>
          <a:bodyPr anchorCtr="0" anchor="t" bIns="45700" lIns="91425" spcFirstLastPara="1" rIns="91425" wrap="square" tIns="45700">
            <a:normAutofit fontScale="77500" lnSpcReduction="20000"/>
          </a:bodyPr>
          <a:lstStyle/>
          <a:p>
            <a:pPr indent="-342900" lvl="0" marL="342900" rtl="1" algn="r">
              <a:spcBef>
                <a:spcPts val="0"/>
              </a:spcBef>
              <a:spcAft>
                <a:spcPts val="0"/>
              </a:spcAft>
              <a:buSzPct val="70000"/>
              <a:buChar char="🞭"/>
            </a:pPr>
            <a:r>
              <a:rPr lang="ar-MA" sz="4400"/>
              <a:t>التعب مؤشر خطير على أن الأمور تسير في الاتجاه غير الصحيح ، فهو لا يعني انقطاعا عن مسايرة النشاط فقط بل يدل كذلك عن وجود خلل في الوظائف العصبية والفيزيولوجية، فحالة التعب تجهز على الكفايات الخمس الأساسية التي يجب توفرها للقيام بأي نشاط تعليمي وهي:</a:t>
            </a:r>
            <a:endParaRPr/>
          </a:p>
          <a:p>
            <a:pPr indent="-342900" lvl="0" marL="342900" rtl="1" algn="r">
              <a:spcBef>
                <a:spcPts val="589"/>
              </a:spcBef>
              <a:spcAft>
                <a:spcPts val="0"/>
              </a:spcAft>
              <a:buSzPct val="70000"/>
              <a:buChar char="🞭"/>
            </a:pPr>
            <a:r>
              <a:rPr lang="ar-MA" sz="3800"/>
              <a:t>الكفاية البصرية</a:t>
            </a:r>
            <a:endParaRPr/>
          </a:p>
          <a:p>
            <a:pPr indent="-342900" lvl="0" marL="342900" rtl="1" algn="r">
              <a:spcBef>
                <a:spcPts val="589"/>
              </a:spcBef>
              <a:spcAft>
                <a:spcPts val="0"/>
              </a:spcAft>
              <a:buSzPct val="70000"/>
              <a:buChar char="🞭"/>
            </a:pPr>
            <a:r>
              <a:rPr lang="ar-MA" sz="3800"/>
              <a:t>كفاية التفاعل</a:t>
            </a:r>
            <a:endParaRPr/>
          </a:p>
          <a:p>
            <a:pPr indent="-342900" lvl="0" marL="342900" rtl="1" algn="r">
              <a:spcBef>
                <a:spcPts val="589"/>
              </a:spcBef>
              <a:spcAft>
                <a:spcPts val="0"/>
              </a:spcAft>
              <a:buSzPct val="70000"/>
              <a:buChar char="🞭"/>
            </a:pPr>
            <a:r>
              <a:rPr lang="ar-MA" sz="3800"/>
              <a:t>كفاية الانضمام للمجموعات</a:t>
            </a:r>
            <a:endParaRPr/>
          </a:p>
          <a:p>
            <a:pPr indent="-342900" lvl="0" marL="342900" rtl="1" algn="r">
              <a:spcBef>
                <a:spcPts val="589"/>
              </a:spcBef>
              <a:spcAft>
                <a:spcPts val="0"/>
              </a:spcAft>
              <a:buSzPct val="70000"/>
              <a:buChar char="🞭"/>
            </a:pPr>
            <a:r>
              <a:rPr lang="ar-MA" sz="3800"/>
              <a:t>كفاية الحركات الموجهة</a:t>
            </a:r>
            <a:endParaRPr/>
          </a:p>
          <a:p>
            <a:pPr indent="-342900" lvl="0" marL="342900" rtl="1" algn="r">
              <a:spcBef>
                <a:spcPts val="589"/>
              </a:spcBef>
              <a:spcAft>
                <a:spcPts val="0"/>
              </a:spcAft>
              <a:buSzPct val="70000"/>
              <a:buChar char="🞭"/>
            </a:pPr>
            <a:r>
              <a:rPr lang="ar-MA" sz="3800"/>
              <a:t>كفاية التقليد</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5"/>
          <p:cNvSpPr txBox="1"/>
          <p:nvPr>
            <p:ph type="title"/>
          </p:nvPr>
        </p:nvSpPr>
        <p:spPr>
          <a:xfrm>
            <a:off x="304800" y="332656"/>
            <a:ext cx="8686800" cy="648072"/>
          </a:xfrm>
          <a:prstGeom prst="rect">
            <a:avLst/>
          </a:prstGeom>
          <a:solidFill>
            <a:srgbClr val="00B0F0"/>
          </a:solidFill>
          <a:ln>
            <a:noFill/>
          </a:ln>
        </p:spPr>
        <p:txBody>
          <a:bodyPr anchorCtr="0" anchor="ctr" bIns="45700" lIns="91425" spcFirstLastPara="1" rIns="91425" wrap="square" tIns="45700">
            <a:normAutofit/>
          </a:bodyPr>
          <a:lstStyle/>
          <a:p>
            <a:pPr indent="0" lvl="0" marL="0" rtl="1" algn="r">
              <a:spcBef>
                <a:spcPts val="0"/>
              </a:spcBef>
              <a:spcAft>
                <a:spcPts val="0"/>
              </a:spcAft>
              <a:buClr>
                <a:srgbClr val="FF0000"/>
              </a:buClr>
              <a:buSzPts val="3600"/>
              <a:buFont typeface="Libre Franklin Medium"/>
              <a:buNone/>
            </a:pPr>
            <a:r>
              <a:rPr lang="ar-MA">
                <a:solidFill>
                  <a:srgbClr val="FF0000"/>
                </a:solidFill>
              </a:rPr>
              <a:t>ج- علاقة الإيقاعات المدرسية بالتعب)تابع)</a:t>
            </a:r>
            <a:endParaRPr/>
          </a:p>
        </p:txBody>
      </p:sp>
      <p:sp>
        <p:nvSpPr>
          <p:cNvPr id="171" name="Google Shape;171;p25"/>
          <p:cNvSpPr txBox="1"/>
          <p:nvPr>
            <p:ph idx="1" type="body"/>
          </p:nvPr>
        </p:nvSpPr>
        <p:spPr>
          <a:xfrm>
            <a:off x="304800" y="1124744"/>
            <a:ext cx="8686800" cy="4955381"/>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1" algn="r">
              <a:spcBef>
                <a:spcPts val="0"/>
              </a:spcBef>
              <a:spcAft>
                <a:spcPts val="0"/>
              </a:spcAft>
              <a:buSzPct val="70000"/>
              <a:buChar char="🞭"/>
            </a:pPr>
            <a:r>
              <a:rPr lang="ar-MA" sz="4200"/>
              <a:t>وبدون هذه الكفايات يكون المتعلم في حكم الحاضر الغائب ، فلحظة التعلم تكمن بين لحظة الراحة ولحظة بداية التعب، والتقاط هذه اللحظة الحاسمة هي مهمة تخص أصحاب القرار في مجال تدبير الزمن المدرسي، فتقرير شبكة للعطل وبناء استعمال الزمن .</a:t>
            </a:r>
            <a:endParaRPr/>
          </a:p>
          <a:p>
            <a:pPr indent="-342900" lvl="0" marL="342900" rtl="1" algn="r">
              <a:spcBef>
                <a:spcPts val="525"/>
              </a:spcBef>
              <a:spcAft>
                <a:spcPts val="0"/>
              </a:spcAft>
              <a:buSzPct val="70000"/>
              <a:buChar char="🞭"/>
            </a:pPr>
            <a:r>
              <a:rPr lang="ar-MA" sz="4200"/>
              <a:t>ومن بين العوامل التي تؤدي إلى الإصابة بالتعب والإرهاق نذكر:</a:t>
            </a:r>
            <a:endParaRPr/>
          </a:p>
          <a:p>
            <a:pPr indent="-342900" lvl="0" marL="342900" rtl="1" algn="r">
              <a:spcBef>
                <a:spcPts val="525"/>
              </a:spcBef>
              <a:spcAft>
                <a:spcPts val="0"/>
              </a:spcAft>
              <a:buSzPct val="70000"/>
              <a:buChar char="🞭"/>
            </a:pPr>
            <a:r>
              <a:rPr lang="ar-MA" sz="4200"/>
              <a:t>حشو الذاكرة وتضخيم هاجس التقويم والتكرار وبالتالي قتل كل مبادرة لحب الاستطلاع والرغبة الفطرية في طرح السؤال.</a:t>
            </a:r>
            <a:endParaRPr/>
          </a:p>
          <a:p>
            <a:pPr indent="-342900" lvl="0" marL="342900" rtl="1" algn="r">
              <a:spcBef>
                <a:spcPts val="525"/>
              </a:spcBef>
              <a:spcAft>
                <a:spcPts val="0"/>
              </a:spcAft>
              <a:buSzPct val="70000"/>
              <a:buChar char="🞭"/>
            </a:pPr>
            <a:r>
              <a:rPr lang="ar-MA" sz="4200"/>
              <a:t>غموض التوجيهات وأهدافها داخل الفصل بعكس العمل المتعاقد حولها.</a:t>
            </a:r>
            <a:endParaRPr/>
          </a:p>
          <a:p>
            <a:pPr indent="-342900" lvl="0" marL="342900" rtl="1" algn="r">
              <a:spcBef>
                <a:spcPts val="525"/>
              </a:spcBef>
              <a:spcAft>
                <a:spcPts val="0"/>
              </a:spcAft>
              <a:buSzPct val="70000"/>
              <a:buChar char="🞭"/>
            </a:pPr>
            <a:r>
              <a:rPr lang="ar-MA" sz="4200"/>
              <a:t>إقرار مناهج ومقررات دون مراعاة حاجات التلاميذ وإمكاناتهم وقدراتهم واهتماماتهم وميولاتهم</a:t>
            </a:r>
            <a:endParaRPr sz="4200"/>
          </a:p>
          <a:p>
            <a:pPr indent="-254000" lvl="0" marL="342900" rtl="0" algn="l">
              <a:spcBef>
                <a:spcPts val="400"/>
              </a:spcBef>
              <a:spcAft>
                <a:spcPts val="0"/>
              </a:spcAft>
              <a:buSzPct val="700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id="176" name="Google Shape;176;p26"/>
          <p:cNvPicPr preferRelativeResize="0"/>
          <p:nvPr>
            <p:ph idx="1" type="body"/>
          </p:nvPr>
        </p:nvPicPr>
        <p:blipFill rotWithShape="1">
          <a:blip r:embed="rId3">
            <a:alphaModFix/>
          </a:blip>
          <a:srcRect b="0" l="0" r="0" t="0"/>
          <a:stretch/>
        </p:blipFill>
        <p:spPr>
          <a:xfrm>
            <a:off x="251520" y="1052736"/>
            <a:ext cx="4176464" cy="4968552"/>
          </a:xfrm>
          <a:prstGeom prst="rect">
            <a:avLst/>
          </a:prstGeom>
          <a:noFill/>
          <a:ln>
            <a:noFill/>
          </a:ln>
        </p:spPr>
      </p:pic>
      <p:pic>
        <p:nvPicPr>
          <p:cNvPr id="177" name="Google Shape;177;p26"/>
          <p:cNvPicPr preferRelativeResize="0"/>
          <p:nvPr/>
        </p:nvPicPr>
        <p:blipFill rotWithShape="1">
          <a:blip r:embed="rId4">
            <a:alphaModFix/>
          </a:blip>
          <a:srcRect b="0" l="0" r="0" t="0"/>
          <a:stretch/>
        </p:blipFill>
        <p:spPr>
          <a:xfrm>
            <a:off x="4572000" y="1052736"/>
            <a:ext cx="4152900" cy="496855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7"/>
          <p:cNvSpPr txBox="1"/>
          <p:nvPr>
            <p:ph type="title"/>
          </p:nvPr>
        </p:nvSpPr>
        <p:spPr>
          <a:xfrm>
            <a:off x="304800" y="332656"/>
            <a:ext cx="8686800" cy="648072"/>
          </a:xfrm>
          <a:prstGeom prst="rect">
            <a:avLst/>
          </a:prstGeom>
          <a:solidFill>
            <a:srgbClr val="00B0F0"/>
          </a:solid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Libre Franklin Medium"/>
              <a:buNone/>
            </a:pPr>
            <a:r>
              <a:rPr lang="ar-MA">
                <a:solidFill>
                  <a:srgbClr val="FF0000"/>
                </a:solidFill>
              </a:rPr>
              <a:t>د- استعمال الزمن والإيقاع المدرسي</a:t>
            </a:r>
            <a:br>
              <a:rPr lang="ar-MA">
                <a:solidFill>
                  <a:srgbClr val="FF0000"/>
                </a:solidFill>
              </a:rPr>
            </a:br>
            <a:endParaRPr/>
          </a:p>
        </p:txBody>
      </p:sp>
      <p:sp>
        <p:nvSpPr>
          <p:cNvPr id="183" name="Google Shape;183;p27"/>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1" algn="r">
              <a:spcBef>
                <a:spcPts val="0"/>
              </a:spcBef>
              <a:spcAft>
                <a:spcPts val="0"/>
              </a:spcAft>
              <a:buSzPct val="70000"/>
              <a:buChar char="🞭"/>
            </a:pPr>
            <a:r>
              <a:rPr lang="ar-MA" u="sng"/>
              <a:t>الإيقاع الأسبوعي:</a:t>
            </a:r>
            <a:endParaRPr/>
          </a:p>
          <a:p>
            <a:pPr indent="-342900" lvl="0" marL="342900" rtl="1" algn="r">
              <a:spcBef>
                <a:spcPts val="400"/>
              </a:spcBef>
              <a:spcAft>
                <a:spcPts val="0"/>
              </a:spcAft>
              <a:buSzPct val="70000"/>
              <a:buChar char="🞭"/>
            </a:pPr>
            <a:r>
              <a:rPr lang="ar-MA"/>
              <a:t>لقد بينت الدراسات حول الزمن والإيقاع المدرسي أن تركيز وانتباه المتعلمين يكون ضعيفا في اليوم الأول من الأسبوع- الاثنين - خصوصا الفترة الصباحية منه، وكذا في النصف الاول من اليوم الموالي لراحة نتصف الأسبوع، وفي آخر يوم من الأسبوع -السبت - مما يستلزم برمجة أنشطة ممتعة ومحفزة وتطبيقية في هذه الفترات كالتربية الفنية والبدنية أو أنشطة مندمجة للدعم أو غير ذلك.</a:t>
            </a:r>
            <a:endParaRPr/>
          </a:p>
          <a:p>
            <a:pPr indent="-342900" lvl="0" marL="342900" rtl="1" algn="r">
              <a:spcBef>
                <a:spcPts val="400"/>
              </a:spcBef>
              <a:spcAft>
                <a:spcPts val="0"/>
              </a:spcAft>
              <a:buSzPct val="70000"/>
              <a:buChar char="🞭"/>
            </a:pPr>
            <a:r>
              <a:rPr lang="ar-MA"/>
              <a:t>وفي مجمل القول يجب علينا أن نراعي مايلي:</a:t>
            </a:r>
            <a:endParaRPr/>
          </a:p>
          <a:p>
            <a:pPr indent="-342900" lvl="0" marL="342900" rtl="1" algn="r">
              <a:spcBef>
                <a:spcPts val="400"/>
              </a:spcBef>
              <a:spcAft>
                <a:spcPts val="0"/>
              </a:spcAft>
              <a:buSzPct val="70000"/>
              <a:buChar char="🞭"/>
            </a:pPr>
            <a:r>
              <a:rPr lang="ar-MA"/>
              <a:t>يجب أن نجعل الدراسة تتركز في الفترة الصباحية أكثر من الفترة المسائية وخاصة لدى المتعلمين الصغار السن.</a:t>
            </a:r>
            <a:endParaRPr/>
          </a:p>
          <a:p>
            <a:pPr indent="-342900" lvl="0" marL="342900" rtl="1" algn="r">
              <a:spcBef>
                <a:spcPts val="400"/>
              </a:spcBef>
              <a:spcAft>
                <a:spcPts val="0"/>
              </a:spcAft>
              <a:buSzPct val="70000"/>
              <a:buChar char="🞭"/>
            </a:pPr>
            <a:r>
              <a:rPr lang="ar-MA"/>
              <a:t>مراعاة التدرج من بداية الأسبوع إلى نهايته بشكل يتيح للمتعلم الاستعمال الأمثل لإمكاناته الجسمية والذهنية.</a:t>
            </a:r>
            <a:endParaRPr/>
          </a:p>
          <a:p>
            <a:pPr indent="-342900" lvl="0" marL="342900" rtl="1" algn="r">
              <a:spcBef>
                <a:spcPts val="400"/>
              </a:spcBef>
              <a:spcAft>
                <a:spcPts val="0"/>
              </a:spcAft>
              <a:buSzPct val="70000"/>
              <a:buChar char="🞭"/>
            </a:pPr>
            <a:r>
              <a:rPr lang="ar-MA"/>
              <a:t>برمجة مادة التربية البدنية في نهاية الفترة الصباحية او المسائية حتى تتاح للمتعمات و المتعلمين شروط النظافة والوسائل المناسبة لهذه المادة؛ كما يمكن برمجتها في بداية الأسبوع او بداية الصباح حتى تساهم في تنشيط المتعلم وتهيئته للحصص التي تتطلب تركيزا أكبر، شريطة عدم إرهاقه.</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28"/>
          <p:cNvSpPr txBox="1"/>
          <p:nvPr>
            <p:ph idx="1" type="body"/>
          </p:nvPr>
        </p:nvSpPr>
        <p:spPr>
          <a:xfrm>
            <a:off x="304800" y="764704"/>
            <a:ext cx="8686800" cy="5472608"/>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1" algn="r">
              <a:spcBef>
                <a:spcPts val="0"/>
              </a:spcBef>
              <a:spcAft>
                <a:spcPts val="0"/>
              </a:spcAft>
              <a:buSzPct val="70000"/>
              <a:buChar char="🞭"/>
            </a:pPr>
            <a:r>
              <a:rPr lang="ar-MA" u="sng"/>
              <a:t>الإيقاع اليومي</a:t>
            </a:r>
            <a:r>
              <a:rPr lang="ar-MA"/>
              <a:t>:</a:t>
            </a:r>
            <a:endParaRPr/>
          </a:p>
          <a:p>
            <a:pPr indent="-342900" lvl="0" marL="342900" rtl="1" algn="r">
              <a:spcBef>
                <a:spcPts val="544"/>
              </a:spcBef>
              <a:spcAft>
                <a:spcPts val="0"/>
              </a:spcAft>
              <a:buSzPct val="70000"/>
              <a:buChar char="🞭"/>
            </a:pPr>
            <a:r>
              <a:rPr lang="ar-MA"/>
              <a:t>لقد أبرزت الدراسات أن الإيقاعات البيولوجية والنفسية للفرد ترتبط بمحطات زمنية محددة من اليوم ، فالنشاط العقلي والجسمي يبدأ ضعيفا في الساعات الأولى من الصباح ، ثم يتصاعد إلى أن يصل المنحنى ذروته ما بين الساعة الحادية العاشرة والحادية عشر صباحا، فيتراجع بعدها ليصل إلى أدنى مستوى حوالي الساعة الواحدة و النصف بعد الزوال، وحوالي الساعة الرابعة والنصف بعد الزوال يستعيد الفرد نشاطه نسبيا، خصوصا بالنسبة لكبار السن، دون أن يصل إلى المستوى المسجل في الفترة الصباحية، وهذا يعني إجمالا ان القترة الصباحية أنسب للتعلم من الفترة المسائية، مما يستلزم برمجة الأنشطة التي تتطلب تركيزا كبيرا في الفترة ما بين الساعة التاسعة والثانية عشرة، وبرمجة الأنشطة الأخرى في باقي الفترات الصباحية أو فيما بعد الزوال</a:t>
            </a:r>
            <a:endParaRPr/>
          </a:p>
          <a:p>
            <a:pPr indent="-221996" lvl="0" marL="342900" rtl="1" algn="r">
              <a:spcBef>
                <a:spcPts val="544"/>
              </a:spcBef>
              <a:spcAft>
                <a:spcPts val="0"/>
              </a:spcAft>
              <a:buSzPct val="70000"/>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9"/>
          <p:cNvSpPr txBox="1"/>
          <p:nvPr>
            <p:ph type="title"/>
          </p:nvPr>
        </p:nvSpPr>
        <p:spPr>
          <a:xfrm>
            <a:off x="304800" y="457200"/>
            <a:ext cx="8686800" cy="595536"/>
          </a:xfrm>
          <a:prstGeom prst="rect">
            <a:avLst/>
          </a:prstGeom>
          <a:solidFill>
            <a:srgbClr val="00B0F0"/>
          </a:solidFill>
          <a:ln>
            <a:noFill/>
          </a:ln>
        </p:spPr>
        <p:txBody>
          <a:bodyPr anchorCtr="0" anchor="t" bIns="45700" lIns="91425" spcFirstLastPara="1" rIns="91425" wrap="square" tIns="45700">
            <a:normAutofit fontScale="90000"/>
          </a:bodyPr>
          <a:lstStyle/>
          <a:p>
            <a:pPr indent="0" lvl="0" marL="0" rtl="0" algn="ctr">
              <a:spcBef>
                <a:spcPts val="0"/>
              </a:spcBef>
              <a:spcAft>
                <a:spcPts val="0"/>
              </a:spcAft>
              <a:buClr>
                <a:srgbClr val="FF0000"/>
              </a:buClr>
              <a:buSzPct val="100000"/>
              <a:buFont typeface="Libre Franklin Medium"/>
              <a:buNone/>
            </a:pPr>
            <a:r>
              <a:rPr lang="ar-MA">
                <a:solidFill>
                  <a:srgbClr val="FF0000"/>
                </a:solidFill>
              </a:rPr>
              <a:t> من أجل إيقاعات مدرسية متناغمة:</a:t>
            </a:r>
            <a:br>
              <a:rPr lang="ar-MA">
                <a:solidFill>
                  <a:srgbClr val="FF0000"/>
                </a:solidFill>
              </a:rPr>
            </a:br>
            <a:endParaRPr>
              <a:solidFill>
                <a:srgbClr val="FF0000"/>
              </a:solidFill>
            </a:endParaRPr>
          </a:p>
        </p:txBody>
      </p:sp>
      <p:sp>
        <p:nvSpPr>
          <p:cNvPr id="194" name="Google Shape;194;p29"/>
          <p:cNvSpPr txBox="1"/>
          <p:nvPr>
            <p:ph idx="1" type="body"/>
          </p:nvPr>
        </p:nvSpPr>
        <p:spPr>
          <a:xfrm>
            <a:off x="304800" y="1052736"/>
            <a:ext cx="8686800" cy="5688632"/>
          </a:xfrm>
          <a:prstGeom prst="rect">
            <a:avLst/>
          </a:prstGeom>
          <a:noFill/>
          <a:ln>
            <a:noFill/>
          </a:ln>
        </p:spPr>
        <p:txBody>
          <a:bodyPr anchorCtr="0" anchor="t" bIns="45700" lIns="91425" spcFirstLastPara="1" rIns="91425" wrap="square" tIns="45700">
            <a:normAutofit fontScale="55000" lnSpcReduction="20000"/>
          </a:bodyPr>
          <a:lstStyle/>
          <a:p>
            <a:pPr indent="-342900" lvl="0" marL="342900" rtl="1" algn="r">
              <a:spcBef>
                <a:spcPts val="0"/>
              </a:spcBef>
              <a:spcAft>
                <a:spcPts val="0"/>
              </a:spcAft>
              <a:buSzPct val="70000"/>
              <a:buChar char="🞭"/>
            </a:pPr>
            <a:r>
              <a:rPr lang="ar-MA"/>
              <a:t>يقتضي تدبير الإيقاعات المدرسية للمتعلم تفعيل دور المؤسسة التربوية بتمكينها من هامش الحرية الذي يتيح التصرف في الأحياز الزمنية، حيث تحقق التفاعل الإيجابي مع محيطها المباشر بمكوناته المختلفة، من أجل تحقيق تطوير الحياة المدرسية و الرفع من جودة التعليم بمؤسساتنا التعليمية يجب الأخذ بعين الاعتبار مايلي:</a:t>
            </a:r>
            <a:endParaRPr/>
          </a:p>
          <a:p>
            <a:pPr indent="-342900" lvl="0" marL="342900" rtl="1" algn="r">
              <a:spcBef>
                <a:spcPts val="352"/>
              </a:spcBef>
              <a:spcAft>
                <a:spcPts val="0"/>
              </a:spcAft>
              <a:buSzPct val="70000"/>
              <a:buChar char="🞭"/>
            </a:pPr>
            <a:r>
              <a:rPr lang="ar-MA"/>
              <a:t>ملائمة الإيقاعات المدرسية للخصوصيات الاجتماعية والاقتصادية والثقافية المحلية والجهوية ( الأسواق الأسبوعية، المواسم الفلاحية...).</a:t>
            </a:r>
            <a:endParaRPr/>
          </a:p>
          <a:p>
            <a:pPr indent="-342900" lvl="0" marL="342900" rtl="1" algn="r">
              <a:spcBef>
                <a:spcPts val="352"/>
              </a:spcBef>
              <a:spcAft>
                <a:spcPts val="0"/>
              </a:spcAft>
              <a:buSzPct val="70000"/>
              <a:buChar char="🞭"/>
            </a:pPr>
            <a:r>
              <a:rPr lang="ar-MA"/>
              <a:t>التنسيق مع المجلس التربوي في إعداد استعمالات زمن المتعلمات والمتعلمين مع وضع مصلحة التعلم فوق كل اعتبار.</a:t>
            </a:r>
            <a:endParaRPr/>
          </a:p>
          <a:p>
            <a:pPr indent="-342900" lvl="0" marL="342900" rtl="1" algn="r">
              <a:spcBef>
                <a:spcPts val="352"/>
              </a:spcBef>
              <a:spcAft>
                <a:spcPts val="0"/>
              </a:spcAft>
              <a:buSzPct val="70000"/>
              <a:buChar char="🞭"/>
            </a:pPr>
            <a:r>
              <a:rPr lang="ar-MA"/>
              <a:t>احترام المميزات الجسمية والنفسية والفكرية والمعرفية للمتعلمين في كل مرحلة مع مراعاة التدرج.</a:t>
            </a:r>
            <a:endParaRPr/>
          </a:p>
          <a:p>
            <a:pPr indent="-342900" lvl="0" marL="342900" rtl="1" algn="r">
              <a:spcBef>
                <a:spcPts val="352"/>
              </a:spcBef>
              <a:spcAft>
                <a:spcPts val="0"/>
              </a:spcAft>
              <a:buSzPct val="70000"/>
              <a:buChar char="🞭"/>
            </a:pPr>
            <a:r>
              <a:rPr lang="ar-MA"/>
              <a:t>برمجة الأنشطة الفصلية والمندمجة في الأوقات الملائمة من الناحيتين البيداغوجية والعملية.</a:t>
            </a:r>
            <a:endParaRPr/>
          </a:p>
          <a:p>
            <a:pPr indent="-342900" lvl="0" marL="342900" rtl="1" algn="r">
              <a:spcBef>
                <a:spcPts val="352"/>
              </a:spcBef>
              <a:spcAft>
                <a:spcPts val="0"/>
              </a:spcAft>
              <a:buSzPct val="70000"/>
              <a:buChar char="🞭"/>
            </a:pPr>
            <a:r>
              <a:rPr lang="ar-MA"/>
              <a:t>بناء السنة الدراسية على أساس مشروع معين ومتفق عليه.</a:t>
            </a:r>
            <a:endParaRPr/>
          </a:p>
          <a:p>
            <a:pPr indent="-342900" lvl="0" marL="342900" rtl="1" algn="r">
              <a:spcBef>
                <a:spcPts val="352"/>
              </a:spcBef>
              <a:spcAft>
                <a:spcPts val="0"/>
              </a:spcAft>
              <a:buSzPct val="70000"/>
              <a:buChar char="🞭"/>
            </a:pPr>
            <a:r>
              <a:rPr lang="ar-MA"/>
              <a:t>مراعاة الظروف الملموسة لحياة السكان في بيئتهم الاجتماعية والاقتصادية والثقافية.</a:t>
            </a:r>
            <a:endParaRPr/>
          </a:p>
          <a:p>
            <a:pPr indent="-342900" lvl="0" marL="342900" rtl="1" algn="r">
              <a:spcBef>
                <a:spcPts val="352"/>
              </a:spcBef>
              <a:spcAft>
                <a:spcPts val="0"/>
              </a:spcAft>
              <a:buSzPct val="70000"/>
              <a:buChar char="🞭"/>
            </a:pPr>
            <a:r>
              <a:rPr lang="ar-MA"/>
              <a:t>تنويع الأنشطة التعليمية بما يديم انتباه المتعلم.</a:t>
            </a:r>
            <a:endParaRPr/>
          </a:p>
          <a:p>
            <a:pPr indent="-342900" lvl="0" marL="342900" rtl="1" algn="r">
              <a:spcBef>
                <a:spcPts val="352"/>
              </a:spcBef>
              <a:spcAft>
                <a:spcPts val="0"/>
              </a:spcAft>
              <a:buSzPct val="70000"/>
              <a:buChar char="🞭"/>
            </a:pPr>
            <a:r>
              <a:rPr lang="ar-MA"/>
              <a:t>مراعاة فترة اليقظة لدى المتعلم.</a:t>
            </a:r>
            <a:endParaRPr/>
          </a:p>
          <a:p>
            <a:pPr indent="-342900" lvl="0" marL="342900" rtl="1" algn="r">
              <a:spcBef>
                <a:spcPts val="352"/>
              </a:spcBef>
              <a:spcAft>
                <a:spcPts val="0"/>
              </a:spcAft>
              <a:buSzPct val="70000"/>
              <a:buChar char="🞭"/>
            </a:pPr>
            <a:r>
              <a:rPr lang="ar-MA"/>
              <a:t>توفير الوقت والجهد اللذين يهدران في التنقلات المتكررة بدون جدوى.</a:t>
            </a:r>
            <a:endParaRPr/>
          </a:p>
          <a:p>
            <a:pPr indent="-342900" lvl="0" marL="342900" rtl="1" algn="r">
              <a:spcBef>
                <a:spcPts val="352"/>
              </a:spcBef>
              <a:spcAft>
                <a:spcPts val="0"/>
              </a:spcAft>
              <a:buSzPct val="70000"/>
              <a:buChar char="🞭"/>
            </a:pPr>
            <a:r>
              <a:rPr lang="ar-MA"/>
              <a:t>إتاحة الوقت الكافي للمتعلمين حتى يتمكنوا من إنجاز الفروض والأشغال الشخصية.</a:t>
            </a:r>
            <a:endParaRPr/>
          </a:p>
          <a:p>
            <a:pPr indent="-342900" lvl="0" marL="342900" rtl="1" algn="r">
              <a:spcBef>
                <a:spcPts val="352"/>
              </a:spcBef>
              <a:spcAft>
                <a:spcPts val="0"/>
              </a:spcAft>
              <a:buSzPct val="70000"/>
              <a:buChar char="🞭"/>
            </a:pPr>
            <a:r>
              <a:rPr lang="ar-MA"/>
              <a:t>توعية الآباء والأولياء بأهمية الانسجام بين زمن المتعلم داخل أسرته والزمن المدرسي.</a:t>
            </a:r>
            <a:endParaRPr/>
          </a:p>
          <a:p>
            <a:pPr indent="-264668" lvl="0" marL="342900" rtl="1" algn="r">
              <a:spcBef>
                <a:spcPts val="352"/>
              </a:spcBef>
              <a:spcAft>
                <a:spcPts val="0"/>
              </a:spcAft>
              <a:buSzPct val="700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0"/>
          <p:cNvSpPr txBox="1"/>
          <p:nvPr>
            <p:ph type="title"/>
          </p:nvPr>
        </p:nvSpPr>
        <p:spPr>
          <a:xfrm>
            <a:off x="304800" y="457200"/>
            <a:ext cx="8686800" cy="595536"/>
          </a:xfrm>
          <a:prstGeom prst="rect">
            <a:avLst/>
          </a:prstGeom>
          <a:solidFill>
            <a:srgbClr val="00B0F0"/>
          </a:solidFill>
          <a:ln>
            <a:noFill/>
          </a:ln>
        </p:spPr>
        <p:txBody>
          <a:bodyPr anchorCtr="0" anchor="ctr" bIns="45700" lIns="91425" spcFirstLastPara="1" rIns="91425" wrap="square" tIns="45700">
            <a:normAutofit fontScale="90000"/>
          </a:bodyPr>
          <a:lstStyle/>
          <a:p>
            <a:pPr indent="0" lvl="0" marL="0" rtl="1" algn="ctr">
              <a:spcBef>
                <a:spcPts val="0"/>
              </a:spcBef>
              <a:spcAft>
                <a:spcPts val="0"/>
              </a:spcAft>
              <a:buClr>
                <a:srgbClr val="FF0000"/>
              </a:buClr>
              <a:buSzPct val="100000"/>
              <a:buFont typeface="Libre Franklin Medium"/>
              <a:buNone/>
            </a:pPr>
            <a:r>
              <a:rPr lang="ar-MA">
                <a:solidFill>
                  <a:srgbClr val="FF0000"/>
                </a:solidFill>
              </a:rPr>
              <a:t>خاتمة</a:t>
            </a:r>
            <a:endParaRPr>
              <a:solidFill>
                <a:srgbClr val="FF0000"/>
              </a:solidFill>
            </a:endParaRPr>
          </a:p>
        </p:txBody>
      </p:sp>
      <p:sp>
        <p:nvSpPr>
          <p:cNvPr id="200" name="Google Shape;200;p30"/>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fontScale="92500" lnSpcReduction="10000"/>
          </a:bodyPr>
          <a:lstStyle/>
          <a:p>
            <a:pPr indent="-342900" lvl="0" marL="342900" rtl="1" algn="r">
              <a:spcBef>
                <a:spcPts val="0"/>
              </a:spcBef>
              <a:spcAft>
                <a:spcPts val="0"/>
              </a:spcAft>
              <a:buSzPct val="70000"/>
              <a:buChar char="🞭"/>
            </a:pPr>
            <a:r>
              <a:rPr lang="ar-MA"/>
              <a:t>إن تنظبم فضاءات الحياة المدرسية وتدبير الايقاعات المدرسية وتطبيق البرامج وفق خطة محكمة تسمح وتمكن من هامش للحرية في تدبير الزمن المدرسي وزمن التعلم لكي يتحقق ذلك التفاعل والتناغم الايجابي بين المؤسسة التعليمية ومحيطها المباشربجميع مكوناتها وبالخصوص هيئات المجتمع المدني لما لها من دور وازن في النهوض بمجال التربية والتكوين باعتباره مشروعا مجتمعيا، مع</a:t>
            </a:r>
            <a:endParaRPr/>
          </a:p>
          <a:p>
            <a:pPr indent="-342900" lvl="0" marL="342900" rtl="1" algn="r">
              <a:spcBef>
                <a:spcPts val="592"/>
              </a:spcBef>
              <a:spcAft>
                <a:spcPts val="0"/>
              </a:spcAft>
              <a:buSzPct val="70000"/>
              <a:buChar char="🞭"/>
            </a:pPr>
            <a:r>
              <a:rPr lang="ar-MA"/>
              <a:t>مراعاة الجانب المهم المتمثل في الشفافية والديمقراطية</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1"/>
          <p:cNvSpPr txBox="1"/>
          <p:nvPr>
            <p:ph type="title"/>
          </p:nvPr>
        </p:nvSpPr>
        <p:spPr>
          <a:xfrm>
            <a:off x="304800" y="332656"/>
            <a:ext cx="8686800" cy="792088"/>
          </a:xfrm>
          <a:prstGeom prst="rect">
            <a:avLst/>
          </a:prstGeom>
          <a:solidFill>
            <a:srgbClr val="00B0F0"/>
          </a:solidFill>
          <a:ln>
            <a:noFill/>
          </a:ln>
        </p:spPr>
        <p:txBody>
          <a:bodyPr anchorCtr="0" anchor="ctr" bIns="45700" lIns="91425" spcFirstLastPara="1" rIns="91425" wrap="square" tIns="45700">
            <a:normAutofit/>
          </a:bodyPr>
          <a:lstStyle/>
          <a:p>
            <a:pPr indent="0" lvl="0" marL="0" rtl="1" algn="ctr">
              <a:spcBef>
                <a:spcPts val="0"/>
              </a:spcBef>
              <a:spcAft>
                <a:spcPts val="0"/>
              </a:spcAft>
              <a:buClr>
                <a:srgbClr val="FF0000"/>
              </a:buClr>
              <a:buSzPts val="3600"/>
              <a:buFont typeface="Libre Franklin Medium"/>
              <a:buNone/>
            </a:pPr>
            <a:r>
              <a:rPr lang="ar-MA">
                <a:solidFill>
                  <a:srgbClr val="FF0000"/>
                </a:solidFill>
              </a:rPr>
              <a:t>لائحة المراجع</a:t>
            </a:r>
            <a:endParaRPr>
              <a:solidFill>
                <a:srgbClr val="FF0000"/>
              </a:solidFill>
            </a:endParaRPr>
          </a:p>
        </p:txBody>
      </p:sp>
      <p:sp>
        <p:nvSpPr>
          <p:cNvPr id="206" name="Google Shape;206;p31"/>
          <p:cNvSpPr txBox="1"/>
          <p:nvPr>
            <p:ph idx="1" type="body"/>
          </p:nvPr>
        </p:nvSpPr>
        <p:spPr>
          <a:xfrm>
            <a:off x="304800" y="1340768"/>
            <a:ext cx="8686800" cy="4739357"/>
          </a:xfrm>
          <a:prstGeom prst="rect">
            <a:avLst/>
          </a:prstGeom>
          <a:noFill/>
          <a:ln>
            <a:noFill/>
          </a:ln>
        </p:spPr>
        <p:txBody>
          <a:bodyPr anchorCtr="0" anchor="t" bIns="45700" lIns="91425" spcFirstLastPara="1" rIns="91425" wrap="square" tIns="45700">
            <a:normAutofit fontScale="62500" lnSpcReduction="20000"/>
          </a:bodyPr>
          <a:lstStyle/>
          <a:p>
            <a:pPr indent="-342900" lvl="0" marL="342900" rtl="1" algn="r">
              <a:spcBef>
                <a:spcPts val="0"/>
              </a:spcBef>
              <a:spcAft>
                <a:spcPts val="0"/>
              </a:spcAft>
              <a:buSzPct val="70000"/>
              <a:buChar char="🞭"/>
            </a:pPr>
            <a:r>
              <a:rPr lang="ar-MA"/>
              <a:t>الدعامة8-المادة105الميثاق الوطني لتربية والتكوين.</a:t>
            </a:r>
            <a:endParaRPr/>
          </a:p>
          <a:p>
            <a:pPr indent="-342900" lvl="0" marL="342900" rtl="1" algn="r">
              <a:spcBef>
                <a:spcPts val="400"/>
              </a:spcBef>
              <a:spcAft>
                <a:spcPts val="0"/>
              </a:spcAft>
              <a:buSzPct val="70000"/>
              <a:buChar char="🞭"/>
            </a:pPr>
            <a:r>
              <a:rPr lang="ar-MA"/>
              <a:t>المادة 6 من القسم الأول (الغايات الكبرى).الميثاق الوطني للتربية والتكوين.</a:t>
            </a:r>
            <a:endParaRPr/>
          </a:p>
          <a:p>
            <a:pPr indent="-342900" lvl="0" marL="342900" rtl="1" algn="r">
              <a:spcBef>
                <a:spcPts val="400"/>
              </a:spcBef>
              <a:spcAft>
                <a:spcPts val="0"/>
              </a:spcAft>
              <a:buSzPct val="70000"/>
              <a:buChar char="🞭"/>
            </a:pPr>
            <a:r>
              <a:rPr lang="ar-MA"/>
              <a:t>دليل الحياة المدرسيةص87 وزارة التربية الوطنية2008</a:t>
            </a:r>
            <a:endParaRPr/>
          </a:p>
          <a:p>
            <a:pPr indent="-342900" lvl="0" marL="342900" rtl="1" algn="r">
              <a:spcBef>
                <a:spcPts val="400"/>
              </a:spcBef>
              <a:spcAft>
                <a:spcPts val="0"/>
              </a:spcAft>
              <a:buSzPct val="70000"/>
              <a:buChar char="🞭"/>
            </a:pPr>
            <a:r>
              <a:rPr lang="ar-MA"/>
              <a:t>المجال 3المشروع 12من البرنامج الاستعجالي.</a:t>
            </a:r>
            <a:endParaRPr/>
          </a:p>
          <a:p>
            <a:pPr indent="-342900" lvl="0" marL="342900" rtl="1" algn="r">
              <a:spcBef>
                <a:spcPts val="400"/>
              </a:spcBef>
              <a:spcAft>
                <a:spcPts val="0"/>
              </a:spcAft>
              <a:buSzPct val="70000"/>
              <a:buChar char="🞭"/>
            </a:pPr>
            <a:r>
              <a:rPr lang="ar-MA"/>
              <a:t>المذكرة122بتاريخ31غشت2009المتعلقة بتدبير الزمن المدرسي بالسلك الابتدائي.</a:t>
            </a:r>
            <a:endParaRPr/>
          </a:p>
          <a:p>
            <a:pPr indent="-342900" lvl="0" marL="342900" rtl="1" algn="r">
              <a:spcBef>
                <a:spcPts val="400"/>
              </a:spcBef>
              <a:spcAft>
                <a:spcPts val="0"/>
              </a:spcAft>
              <a:buSzPct val="70000"/>
              <a:buChar char="🞭"/>
            </a:pPr>
            <a:r>
              <a:rPr lang="ar-MA"/>
              <a:t>المذكرة154بتاريخ06شتنبر 2010المتعلقة بتأمين الزمن المدرسي وزمن التعلم.</a:t>
            </a:r>
            <a:endParaRPr/>
          </a:p>
          <a:p>
            <a:pPr indent="-342900" lvl="0" marL="342900" rtl="1" algn="r">
              <a:spcBef>
                <a:spcPts val="400"/>
              </a:spcBef>
              <a:spcAft>
                <a:spcPts val="0"/>
              </a:spcAft>
              <a:buSzPct val="70000"/>
              <a:buChar char="🞭"/>
            </a:pPr>
            <a:r>
              <a:rPr lang="ar-MA"/>
              <a:t>المذكرة88بتاريخ10يوليوز2003المتعلقةباستغلال فضاءات المؤسسات التعليمية.</a:t>
            </a:r>
            <a:endParaRPr/>
          </a:p>
          <a:p>
            <a:pPr indent="-342900" lvl="0" marL="342900" rtl="1" algn="r">
              <a:spcBef>
                <a:spcPts val="400"/>
              </a:spcBef>
              <a:spcAft>
                <a:spcPts val="0"/>
              </a:spcAft>
              <a:buSzPct val="70000"/>
              <a:buChar char="🞭"/>
            </a:pPr>
            <a:r>
              <a:rPr lang="ar-MA"/>
              <a:t>عبد الرحمان التومي: الجودة و رهانات التربية و التكوين طبعة الثالثة- مطبوعات الهلال وجدة مارس 2007</a:t>
            </a:r>
            <a:endParaRPr/>
          </a:p>
          <a:p>
            <a:pPr indent="-342900" lvl="0" marL="342900" rtl="1" algn="r">
              <a:spcBef>
                <a:spcPts val="400"/>
              </a:spcBef>
              <a:spcAft>
                <a:spcPts val="0"/>
              </a:spcAft>
              <a:buSzPct val="70000"/>
              <a:buChar char="🞭"/>
            </a:pPr>
            <a:r>
              <a:rPr lang="ar-MA"/>
              <a:t>ادريس المتصدق ، بناء المنهاج التربوي، مجلة النداء التربوي العدد 5-6 مطبوعات  الخلال وجدة 1999.</a:t>
            </a:r>
            <a:endParaRPr/>
          </a:p>
          <a:p>
            <a:pPr indent="-342900" lvl="0" marL="342900" rtl="1" algn="r">
              <a:spcBef>
                <a:spcPts val="400"/>
              </a:spcBef>
              <a:spcAft>
                <a:spcPts val="0"/>
              </a:spcAft>
              <a:buSzPct val="70000"/>
              <a:buChar char="🞭"/>
            </a:pPr>
            <a:r>
              <a:rPr lang="ar-MA"/>
              <a:t>وزارة التربية الوطنية  ،الكتاب الأبيض، الجزء الثاني، المناهج التربوية للتعليم  الابتدائي 2002.</a:t>
            </a:r>
            <a:endParaRPr/>
          </a:p>
          <a:p>
            <a:pPr indent="-342900" lvl="0" marL="342900" rtl="1" algn="r">
              <a:spcBef>
                <a:spcPts val="400"/>
              </a:spcBef>
              <a:spcAft>
                <a:spcPts val="0"/>
              </a:spcAft>
              <a:buSzPct val="70000"/>
              <a:buChar char="🞭"/>
            </a:pPr>
            <a:r>
              <a:rPr lang="ar-MA"/>
              <a:t>عبد اللطيف الفارابي واخرين ،  معجم  علوم التربية، مصطلحات البيداغوحيا والديداكتيك 1، مطبعة النجاح الحديدة ،1994</a:t>
            </a:r>
            <a:endParaRPr/>
          </a:p>
          <a:p>
            <a:pPr indent="-254000" lvl="0" marL="342900" rtl="1" algn="r">
              <a:spcBef>
                <a:spcPts val="400"/>
              </a:spcBef>
              <a:spcAft>
                <a:spcPts val="0"/>
              </a:spcAft>
              <a:buSzPct val="70000"/>
              <a:buNone/>
            </a:pPr>
            <a:r>
              <a:t/>
            </a:r>
            <a:endParaRPr/>
          </a:p>
          <a:p>
            <a:pPr indent="-254000" lvl="0" marL="342900" rtl="1" algn="r">
              <a:spcBef>
                <a:spcPts val="400"/>
              </a:spcBef>
              <a:spcAft>
                <a:spcPts val="0"/>
              </a:spcAft>
              <a:buSzPct val="70000"/>
              <a:buNone/>
            </a:pPr>
            <a:r>
              <a:t/>
            </a:r>
            <a:endParaRPr/>
          </a:p>
          <a:p>
            <a:pPr indent="-254000" lvl="0" marL="342900" rtl="1" algn="r">
              <a:spcBef>
                <a:spcPts val="400"/>
              </a:spcBef>
              <a:spcAft>
                <a:spcPts val="0"/>
              </a:spcAft>
              <a:buSzPct val="70000"/>
              <a:buNone/>
            </a:pPr>
            <a:r>
              <a:t/>
            </a:r>
            <a:endParaRPr/>
          </a:p>
          <a:p>
            <a:pPr indent="-254000" lvl="0" marL="342900" rtl="1" algn="r">
              <a:spcBef>
                <a:spcPts val="400"/>
              </a:spcBef>
              <a:spcAft>
                <a:spcPts val="0"/>
              </a:spcAft>
              <a:buSzPct val="700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14"/>
          <p:cNvSpPr txBox="1"/>
          <p:nvPr>
            <p:ph type="title"/>
          </p:nvPr>
        </p:nvSpPr>
        <p:spPr>
          <a:xfrm>
            <a:off x="0" y="0"/>
            <a:ext cx="9143999" cy="576064"/>
          </a:xfrm>
          <a:prstGeom prst="rect">
            <a:avLst/>
          </a:prstGeom>
          <a:solidFill>
            <a:srgbClr val="00B0F0"/>
          </a:solidFill>
          <a:ln>
            <a:noFill/>
          </a:ln>
        </p:spPr>
        <p:txBody>
          <a:bodyPr anchorCtr="0" anchor="ctr" bIns="45700" lIns="91425" spcFirstLastPara="1" rIns="91425" wrap="square" tIns="45700">
            <a:normAutofit fontScale="90000"/>
          </a:bodyPr>
          <a:lstStyle/>
          <a:p>
            <a:pPr indent="0" lvl="0" marL="0" rtl="1" algn="ctr">
              <a:spcBef>
                <a:spcPts val="0"/>
              </a:spcBef>
              <a:spcAft>
                <a:spcPts val="0"/>
              </a:spcAft>
              <a:buClr>
                <a:srgbClr val="E09483"/>
              </a:buClr>
              <a:buSzPct val="100000"/>
              <a:buFont typeface="Libre Franklin Medium"/>
              <a:buNone/>
            </a:pPr>
            <a:r>
              <a:rPr b="1" lang="ar-MA" cap="none">
                <a:solidFill>
                  <a:srgbClr val="E09483"/>
                </a:solidFill>
              </a:rPr>
              <a:t>مقدمة</a:t>
            </a:r>
            <a:endParaRPr b="1" cap="none">
              <a:solidFill>
                <a:srgbClr val="E09483"/>
              </a:solidFill>
            </a:endParaRPr>
          </a:p>
        </p:txBody>
      </p:sp>
      <p:sp>
        <p:nvSpPr>
          <p:cNvPr id="106" name="Google Shape;106;p14"/>
          <p:cNvSpPr/>
          <p:nvPr/>
        </p:nvSpPr>
        <p:spPr>
          <a:xfrm>
            <a:off x="107504" y="1412776"/>
            <a:ext cx="8640959" cy="4462760"/>
          </a:xfrm>
          <a:prstGeom prst="rect">
            <a:avLst/>
          </a:prstGeom>
          <a:noFill/>
          <a:ln>
            <a:noFill/>
          </a:ln>
        </p:spPr>
        <p:txBody>
          <a:bodyPr anchorCtr="0" anchor="t" bIns="45700" lIns="91425" spcFirstLastPara="1" rIns="91425" wrap="square" tIns="45700">
            <a:noAutofit/>
          </a:bodyPr>
          <a:lstStyle/>
          <a:p>
            <a:pPr indent="0" lvl="0" marL="0" marR="0" rtl="1" algn="just">
              <a:spcBef>
                <a:spcPts val="0"/>
              </a:spcBef>
              <a:spcAft>
                <a:spcPts val="0"/>
              </a:spcAft>
              <a:buNone/>
            </a:pPr>
            <a:r>
              <a:rPr b="0" i="0" lang="ar-MA" sz="2800" u="none" cap="none" strike="noStrike">
                <a:solidFill>
                  <a:schemeClr val="dk1"/>
                </a:solidFill>
                <a:latin typeface="Libre Franklin"/>
                <a:ea typeface="Libre Franklin"/>
                <a:cs typeface="Libre Franklin"/>
                <a:sym typeface="Libre Franklin"/>
              </a:rPr>
              <a:t>الحياة المدرسية هي الحياة الاعتيادية اليومية للمتعلمين و المتعلمات، التي يعيشونها داخل الفضاءات المدرسية وفق نسق منظم، و هي بيئة منظمة تحكمها ضوابط إدارية و تربوية. و تتشكل هذه الحياة من مجموع العوامل الزمنية و المكانية و التنظيمية و العلائقية و التواصلية و الثقافية و التنشيطية. </a:t>
            </a:r>
            <a:endParaRPr/>
          </a:p>
          <a:p>
            <a:pPr indent="0" lvl="0" marL="0" marR="0" rtl="1" algn="just">
              <a:spcBef>
                <a:spcPts val="0"/>
              </a:spcBef>
              <a:spcAft>
                <a:spcPts val="0"/>
              </a:spcAft>
              <a:buNone/>
            </a:pPr>
            <a:r>
              <a:rPr b="0" i="0" lang="ar-MA" sz="2800" u="none" cap="none" strike="noStrike">
                <a:solidFill>
                  <a:schemeClr val="dk1"/>
                </a:solidFill>
                <a:latin typeface="Libre Franklin"/>
                <a:ea typeface="Libre Franklin"/>
                <a:cs typeface="Libre Franklin"/>
                <a:sym typeface="Libre Franklin"/>
              </a:rPr>
              <a:t>و لابد للحياة المدرسية من دعامات و مرتكزات و متدخلين و فضاءات و مرافق، و كذا مناهج و برامج و أنشطة متنوعة و إيقاعات منظمة. </a:t>
            </a:r>
            <a:endParaRPr/>
          </a:p>
          <a:p>
            <a:pPr indent="0" lvl="0" marL="0" marR="0" rtl="1" algn="just">
              <a:spcBef>
                <a:spcPts val="0"/>
              </a:spcBef>
              <a:spcAft>
                <a:spcPts val="0"/>
              </a:spcAft>
              <a:buNone/>
            </a:pPr>
            <a:r>
              <a:rPr b="1" baseline="30000" i="0" lang="ar-MA" sz="3200" u="none" cap="none" strike="noStrike">
                <a:solidFill>
                  <a:srgbClr val="C00000"/>
                </a:solidFill>
                <a:latin typeface="Libre Franklin"/>
                <a:ea typeface="Libre Franklin"/>
                <a:cs typeface="Libre Franklin"/>
                <a:sym typeface="Libre Franklin"/>
              </a:rPr>
              <a:t>كيف يتم تنظيم فضاءاتها و تدبير ايقاعاتها؟</a:t>
            </a:r>
            <a:endParaRPr b="1" i="0" sz="3200" u="none" cap="none" strike="noStrike">
              <a:solidFill>
                <a:srgbClr val="C00000"/>
              </a:solidFill>
              <a:latin typeface="Libre Franklin"/>
              <a:ea typeface="Libre Franklin"/>
              <a:cs typeface="Libre Franklin"/>
              <a:sym typeface="Libre Franklin"/>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5"/>
          <p:cNvSpPr txBox="1"/>
          <p:nvPr>
            <p:ph type="title"/>
          </p:nvPr>
        </p:nvSpPr>
        <p:spPr>
          <a:xfrm>
            <a:off x="304800" y="188640"/>
            <a:ext cx="8686800" cy="864096"/>
          </a:xfrm>
          <a:prstGeom prst="rect">
            <a:avLst/>
          </a:prstGeom>
          <a:solidFill>
            <a:srgbClr val="00B0F0"/>
          </a:solidFill>
          <a:ln>
            <a:noFill/>
          </a:ln>
        </p:spPr>
        <p:txBody>
          <a:bodyPr anchorCtr="0" anchor="t" bIns="45700" lIns="91425" spcFirstLastPara="1" rIns="91425" wrap="square" tIns="45700">
            <a:normAutofit fontScale="90000"/>
          </a:bodyPr>
          <a:lstStyle/>
          <a:p>
            <a:pPr indent="0" lvl="0" marL="0" rtl="1" algn="ctr">
              <a:spcBef>
                <a:spcPts val="0"/>
              </a:spcBef>
              <a:spcAft>
                <a:spcPts val="0"/>
              </a:spcAft>
              <a:buClr>
                <a:srgbClr val="FF0000"/>
              </a:buClr>
              <a:buSzPct val="100000"/>
              <a:buFont typeface="Libre Franklin Medium"/>
              <a:buNone/>
            </a:pPr>
            <a:r>
              <a:rPr b="1" lang="ar-MA" sz="4000">
                <a:solidFill>
                  <a:srgbClr val="FF0000"/>
                </a:solidFill>
              </a:rPr>
              <a:t>الايقاعات المدرسية:</a:t>
            </a:r>
            <a:br>
              <a:rPr b="1" lang="ar-MA">
                <a:solidFill>
                  <a:srgbClr val="FF0000"/>
                </a:solidFill>
              </a:rPr>
            </a:br>
            <a:endParaRPr b="1">
              <a:solidFill>
                <a:srgbClr val="FF0000"/>
              </a:solidFill>
            </a:endParaRPr>
          </a:p>
        </p:txBody>
      </p:sp>
      <p:sp>
        <p:nvSpPr>
          <p:cNvPr id="112" name="Google Shape;112;p15"/>
          <p:cNvSpPr txBox="1"/>
          <p:nvPr>
            <p:ph idx="1" type="body"/>
          </p:nvPr>
        </p:nvSpPr>
        <p:spPr>
          <a:xfrm>
            <a:off x="304800" y="1124744"/>
            <a:ext cx="8686800" cy="4955381"/>
          </a:xfrm>
          <a:prstGeom prst="rect">
            <a:avLst/>
          </a:prstGeom>
          <a:noFill/>
          <a:ln>
            <a:noFill/>
          </a:ln>
        </p:spPr>
        <p:txBody>
          <a:bodyPr anchorCtr="0" anchor="t" bIns="45700" lIns="91425" spcFirstLastPara="1" rIns="91425" wrap="square" tIns="45700">
            <a:normAutofit fontScale="92500"/>
          </a:bodyPr>
          <a:lstStyle/>
          <a:p>
            <a:pPr indent="-514350" lvl="0" marL="514350" rtl="1" algn="ctr">
              <a:spcBef>
                <a:spcPts val="0"/>
              </a:spcBef>
              <a:spcAft>
                <a:spcPts val="0"/>
              </a:spcAft>
              <a:buClr>
                <a:srgbClr val="FF0000"/>
              </a:buClr>
              <a:buSzPct val="70000"/>
              <a:buFont typeface="Libre Franklin Medium"/>
              <a:buAutoNum type="arabicPeriod"/>
            </a:pPr>
            <a:r>
              <a:rPr lang="ar-MA" u="sng">
                <a:solidFill>
                  <a:srgbClr val="FF0000"/>
                </a:solidFill>
              </a:rPr>
              <a:t>تعريف الإيقاعات المدرسية</a:t>
            </a:r>
            <a:endParaRPr u="sng"/>
          </a:p>
          <a:p>
            <a:pPr indent="0" lvl="0" marL="0" rtl="1" algn="just">
              <a:spcBef>
                <a:spcPts val="0"/>
              </a:spcBef>
              <a:spcAft>
                <a:spcPts val="0"/>
              </a:spcAft>
              <a:buSzPct val="70000"/>
              <a:buChar char="🞭"/>
            </a:pPr>
            <a:r>
              <a:rPr lang="ar-MA"/>
              <a:t>يشير مفهوم الإيقاعات المدرسية إلى تنظيم وتدبير الحصص اليومية والأسبوعية والسنوية لأنشطة المتعلم الفكرية والمهارية والعلائقية، بحيث يراعي هذا التنظيم الصحة النفسية والجسمية للتلميذ، والأوقات المناسبة لتعلم كل واحدة من هذه الكفايات والقدرات.</a:t>
            </a:r>
            <a:endParaRPr/>
          </a:p>
          <a:p>
            <a:pPr indent="0" lvl="0" marL="0" rtl="1" algn="just">
              <a:spcBef>
                <a:spcPts val="0"/>
              </a:spcBef>
              <a:spcAft>
                <a:spcPts val="0"/>
              </a:spcAft>
              <a:buSzPct val="70000"/>
              <a:buChar char="🞭"/>
            </a:pPr>
            <a:r>
              <a:rPr lang="ar-MA"/>
              <a:t>وقد عرفها فرانسوا تيستو بأنها " عملية التناوب بين لحظات الراحة لدى التلميذ والأنشطة التي تفرضها المدرسة في ارتباط بالمتغيرات البيولوجية والفيزيولوجية والنفسية الخاصة بالطفل في مرحلة التمدرس"</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ph idx="1" type="body"/>
          </p:nvPr>
        </p:nvSpPr>
        <p:spPr>
          <a:xfrm>
            <a:off x="251520" y="1628800"/>
            <a:ext cx="8686800" cy="4525963"/>
          </a:xfrm>
          <a:prstGeom prst="rect">
            <a:avLst/>
          </a:prstGeom>
          <a:noFill/>
          <a:ln>
            <a:noFill/>
          </a:ln>
        </p:spPr>
        <p:txBody>
          <a:bodyPr anchorCtr="0" anchor="t" bIns="45700" lIns="91425" spcFirstLastPara="1" rIns="91425" wrap="square" tIns="45700">
            <a:normAutofit fontScale="92500" lnSpcReduction="20000"/>
          </a:bodyPr>
          <a:lstStyle/>
          <a:p>
            <a:pPr indent="-342900" lvl="0" marL="342900" rtl="1" algn="just">
              <a:spcBef>
                <a:spcPts val="0"/>
              </a:spcBef>
              <a:spcAft>
                <a:spcPts val="0"/>
              </a:spcAft>
              <a:buSzPct val="70000"/>
              <a:buChar char="🞭"/>
            </a:pPr>
            <a:r>
              <a:rPr lang="ar-MA"/>
              <a:t>نظرا لأهمية عنصر الزمن في تحقيق التجديد التربوي والرفع من الجودة فقد أكد الميثاق الوطني للتربية والتكوين على أهمية تدبير الزمن كإحدى دعامات التحديث والتغيير، وشكلا من أشكال الرفع من المردودية .فاستعمال الزمن واستثماره في تدبير المكان والمادة الدراسية والموارد البشرية ضمن وحدات زمنية يتمثل أحد أسس تحسين جودة التعليم. ورغم أن الميثاق يحدد الغلاف الزمني السنوي فإنه يترك في الآن نفسه حرية التصرف للفاعلين الجهويين والمحليين حسب الظروف. وفي غياب تفعيل واقعي للامركزية يظل هذا التصور ممركزا.</a:t>
            </a:r>
            <a:endParaRPr/>
          </a:p>
        </p:txBody>
      </p:sp>
      <p:sp>
        <p:nvSpPr>
          <p:cNvPr id="118" name="Google Shape;118;p16"/>
          <p:cNvSpPr txBox="1"/>
          <p:nvPr>
            <p:ph type="title"/>
          </p:nvPr>
        </p:nvSpPr>
        <p:spPr>
          <a:xfrm>
            <a:off x="251520" y="188640"/>
            <a:ext cx="8676000" cy="1008112"/>
          </a:xfrm>
          <a:prstGeom prst="rect">
            <a:avLst/>
          </a:prstGeom>
          <a:solidFill>
            <a:srgbClr val="00B0F0"/>
          </a:solidFill>
          <a:ln>
            <a:noFill/>
          </a:ln>
        </p:spPr>
        <p:txBody>
          <a:bodyPr anchorCtr="0" anchor="t" bIns="45700" lIns="91425" spcFirstLastPara="1" rIns="91425" wrap="square" tIns="45700">
            <a:normAutofit fontScale="90000"/>
          </a:bodyPr>
          <a:lstStyle/>
          <a:p>
            <a:pPr indent="0" lvl="0" marL="0" rtl="1" algn="ctr">
              <a:spcBef>
                <a:spcPts val="0"/>
              </a:spcBef>
              <a:spcAft>
                <a:spcPts val="0"/>
              </a:spcAft>
              <a:buClr>
                <a:srgbClr val="FF0000"/>
              </a:buClr>
              <a:buSzPct val="100000"/>
              <a:buFont typeface="Libre Franklin Medium"/>
              <a:buNone/>
            </a:pPr>
            <a:r>
              <a:rPr lang="ar-MA">
                <a:solidFill>
                  <a:srgbClr val="FF0000"/>
                </a:solidFill>
              </a:rPr>
              <a:t>الإيقاعات المدرسية من منظور الميثاق الوطني للتربية والتكوين</a:t>
            </a:r>
            <a:br>
              <a:rPr lang="ar-MA"/>
            </a:b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323528" y="260648"/>
            <a:ext cx="8686800" cy="720080"/>
          </a:xfrm>
          <a:prstGeom prst="rect">
            <a:avLst/>
          </a:prstGeom>
          <a:solidFill>
            <a:srgbClr val="00B0F0"/>
          </a:solidFill>
          <a:ln>
            <a:noFill/>
          </a:ln>
        </p:spPr>
        <p:txBody>
          <a:bodyPr anchorCtr="0" anchor="t" bIns="45700" lIns="91425" spcFirstLastPara="1" rIns="91425" wrap="square" tIns="45700">
            <a:normAutofit fontScale="90000"/>
          </a:bodyPr>
          <a:lstStyle/>
          <a:p>
            <a:pPr indent="0" lvl="0" marL="0" rtl="1" algn="r">
              <a:spcBef>
                <a:spcPts val="0"/>
              </a:spcBef>
              <a:spcAft>
                <a:spcPts val="0"/>
              </a:spcAft>
              <a:buClr>
                <a:srgbClr val="FF0000"/>
              </a:buClr>
              <a:buSzPct val="100000"/>
              <a:buFont typeface="Libre Franklin Medium"/>
              <a:buNone/>
            </a:pPr>
            <a:r>
              <a:rPr lang="ar-MA">
                <a:solidFill>
                  <a:srgbClr val="FF0000"/>
                </a:solidFill>
              </a:rPr>
              <a:t>- بعض الأطر التنظيمية لأجرأة الإيقاعات المدرسية</a:t>
            </a:r>
            <a:br>
              <a:rPr lang="ar-MA"/>
            </a:br>
            <a:endParaRPr/>
          </a:p>
        </p:txBody>
      </p:sp>
      <p:sp>
        <p:nvSpPr>
          <p:cNvPr id="124" name="Google Shape;124;p17"/>
          <p:cNvSpPr txBox="1"/>
          <p:nvPr>
            <p:ph idx="1" type="body"/>
          </p:nvPr>
        </p:nvSpPr>
        <p:spPr>
          <a:xfrm>
            <a:off x="323528" y="1196752"/>
            <a:ext cx="8686800" cy="4824536"/>
          </a:xfrm>
          <a:prstGeom prst="rect">
            <a:avLst/>
          </a:prstGeom>
          <a:noFill/>
          <a:ln>
            <a:noFill/>
          </a:ln>
        </p:spPr>
        <p:txBody>
          <a:bodyPr anchorCtr="0" anchor="t" bIns="45700" lIns="91425" spcFirstLastPara="1" rIns="91425" wrap="square" tIns="45700">
            <a:normAutofit fontScale="85000" lnSpcReduction="20000"/>
          </a:bodyPr>
          <a:lstStyle/>
          <a:p>
            <a:pPr indent="-342900" lvl="0" marL="342900" rtl="1" algn="just">
              <a:spcBef>
                <a:spcPts val="0"/>
              </a:spcBef>
              <a:spcAft>
                <a:spcPts val="0"/>
              </a:spcAft>
              <a:buSzPct val="70000"/>
              <a:buChar char="🞭"/>
            </a:pPr>
            <a:r>
              <a:rPr lang="ar-MA"/>
              <a:t>تنص التشريعات الإدارية و التربوية على حسن تدبير الزمن واستغلال الحصص المدرسية بشكل هادف ومعقلن تجنبا للضياع والهدر. وفي هذا الصدد برز اهتمام الوزارة الوصية في الآونة الأخيرة بالزمن المدرسي عبر:</a:t>
            </a:r>
            <a:endParaRPr/>
          </a:p>
          <a:p>
            <a:pPr indent="0" lvl="0" marL="0" rtl="1" algn="r">
              <a:spcBef>
                <a:spcPts val="544"/>
              </a:spcBef>
              <a:spcAft>
                <a:spcPts val="0"/>
              </a:spcAft>
              <a:buSzPct val="70000"/>
              <a:buNone/>
            </a:pPr>
            <a:r>
              <a:rPr lang="ar-MA"/>
              <a:t>- البرنامج الاستعجالي في المجال 3 المشروع 12. </a:t>
            </a:r>
            <a:endParaRPr/>
          </a:p>
          <a:p>
            <a:pPr indent="0" lvl="0" marL="0" rtl="1" algn="r">
              <a:spcBef>
                <a:spcPts val="544"/>
              </a:spcBef>
              <a:spcAft>
                <a:spcPts val="0"/>
              </a:spcAft>
              <a:buSzPct val="70000"/>
              <a:buNone/>
            </a:pPr>
            <a:r>
              <a:rPr lang="ar-MA"/>
              <a:t>-المذكرة 122 بتاريخ 31 غشت سنة  2009 المتعلقة بتدبير الزمن المدرسي بالسلك الابتدائي</a:t>
            </a:r>
            <a:endParaRPr/>
          </a:p>
          <a:p>
            <a:pPr indent="0" lvl="0" marL="0" rtl="1" algn="r">
              <a:spcBef>
                <a:spcPts val="544"/>
              </a:spcBef>
              <a:spcAft>
                <a:spcPts val="0"/>
              </a:spcAft>
              <a:buSzPct val="70000"/>
              <a:buNone/>
            </a:pPr>
            <a:r>
              <a:rPr lang="ar-MA"/>
              <a:t>-المذكرة106بتاريخ07اكتوبر2005 المتعلقة بتدبير الفترة الفاصلة بين الحصص الدراسية</a:t>
            </a:r>
            <a:endParaRPr/>
          </a:p>
          <a:p>
            <a:pPr indent="0" lvl="0" marL="0" rtl="1" algn="r">
              <a:spcBef>
                <a:spcPts val="544"/>
              </a:spcBef>
              <a:spcAft>
                <a:spcPts val="0"/>
              </a:spcAft>
              <a:buSzPct val="70000"/>
              <a:buNone/>
            </a:pPr>
            <a:r>
              <a:rPr lang="ar-MA"/>
              <a:t>-المذكرة10بتاريخ06فبراير2008المتعلقة باحترام الزمن المدرسي</a:t>
            </a:r>
            <a:endParaRPr/>
          </a:p>
          <a:p>
            <a:pPr indent="0" lvl="0" marL="0" rtl="1" algn="r">
              <a:spcBef>
                <a:spcPts val="544"/>
              </a:spcBef>
              <a:spcAft>
                <a:spcPts val="0"/>
              </a:spcAft>
              <a:buSzPct val="70000"/>
              <a:buNone/>
            </a:pPr>
            <a:r>
              <a:rPr lang="ar-MA"/>
              <a:t> -المذكرة 154بتاريخ06شتنبر2010 المتعلقة بتأمين الزمن المدرسي وزمن التعلم</a:t>
            </a:r>
            <a:endParaRPr/>
          </a:p>
          <a:p>
            <a:pPr indent="-221996" lvl="0" marL="342900" rtl="1" algn="r">
              <a:spcBef>
                <a:spcPts val="544"/>
              </a:spcBef>
              <a:spcAft>
                <a:spcPts val="0"/>
              </a:spcAft>
              <a:buSzPct val="70000"/>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8" name="Shape 128"/>
        <p:cNvGrpSpPr/>
        <p:nvPr/>
      </p:nvGrpSpPr>
      <p:grpSpPr>
        <a:xfrm>
          <a:off x="0" y="0"/>
          <a:ext cx="0" cy="0"/>
          <a:chOff x="0" y="0"/>
          <a:chExt cx="0" cy="0"/>
        </a:xfrm>
      </p:grpSpPr>
      <p:sp>
        <p:nvSpPr>
          <p:cNvPr id="129" name="Google Shape;129;p18"/>
          <p:cNvSpPr txBox="1"/>
          <p:nvPr>
            <p:ph type="title"/>
          </p:nvPr>
        </p:nvSpPr>
        <p:spPr>
          <a:xfrm>
            <a:off x="304800" y="188640"/>
            <a:ext cx="8686800" cy="864096"/>
          </a:xfrm>
          <a:prstGeom prst="rect">
            <a:avLst/>
          </a:prstGeom>
          <a:solidFill>
            <a:srgbClr val="00B0F0"/>
          </a:solidFill>
          <a:ln>
            <a:noFill/>
          </a:ln>
        </p:spPr>
        <p:txBody>
          <a:bodyPr anchorCtr="0" anchor="t" bIns="45700" lIns="91425" spcFirstLastPara="1" rIns="91425" wrap="square" tIns="45700">
            <a:normAutofit fontScale="90000"/>
          </a:bodyPr>
          <a:lstStyle/>
          <a:p>
            <a:pPr indent="0" lvl="0" marL="0" rtl="1" algn="ctr">
              <a:spcBef>
                <a:spcPts val="0"/>
              </a:spcBef>
              <a:spcAft>
                <a:spcPts val="0"/>
              </a:spcAft>
              <a:buClr>
                <a:srgbClr val="FF0000"/>
              </a:buClr>
              <a:buSzPct val="100000"/>
              <a:buFont typeface="Libre Franklin Medium"/>
              <a:buNone/>
            </a:pPr>
            <a:r>
              <a:rPr lang="ar-MA">
                <a:solidFill>
                  <a:srgbClr val="FF0000"/>
                </a:solidFill>
              </a:rPr>
              <a:t>2-</a:t>
            </a:r>
            <a:r>
              <a:rPr lang="ar-MA"/>
              <a:t> </a:t>
            </a:r>
            <a:r>
              <a:rPr lang="ar-MA">
                <a:solidFill>
                  <a:srgbClr val="FF0000"/>
                </a:solidFill>
              </a:rPr>
              <a:t>الإيقاعات المدرسية ضمن المنظومة التربوية</a:t>
            </a:r>
            <a:br>
              <a:rPr lang="ar-MA"/>
            </a:br>
            <a:endParaRPr/>
          </a:p>
        </p:txBody>
      </p:sp>
      <p:sp>
        <p:nvSpPr>
          <p:cNvPr id="130" name="Google Shape;130;p18"/>
          <p:cNvSpPr txBox="1"/>
          <p:nvPr>
            <p:ph idx="1" type="body"/>
          </p:nvPr>
        </p:nvSpPr>
        <p:spPr>
          <a:xfrm>
            <a:off x="304800" y="1268760"/>
            <a:ext cx="8686800" cy="4811365"/>
          </a:xfrm>
          <a:prstGeom prst="rect">
            <a:avLst/>
          </a:prstGeom>
          <a:noFill/>
          <a:ln>
            <a:noFill/>
          </a:ln>
        </p:spPr>
        <p:txBody>
          <a:bodyPr anchorCtr="0" anchor="t" bIns="45700" lIns="91425" spcFirstLastPara="1" rIns="91425" wrap="square" tIns="45700">
            <a:normAutofit lnSpcReduction="10000"/>
          </a:bodyPr>
          <a:lstStyle/>
          <a:p>
            <a:pPr indent="-342900" lvl="0" marL="342900" rtl="1" algn="r">
              <a:spcBef>
                <a:spcPts val="0"/>
              </a:spcBef>
              <a:spcAft>
                <a:spcPts val="0"/>
              </a:spcAft>
              <a:buClr>
                <a:srgbClr val="FF0000"/>
              </a:buClr>
              <a:buSzPts val="2240"/>
              <a:buFont typeface="Noto Sans Symbols"/>
              <a:buChar char="❑"/>
            </a:pPr>
            <a:r>
              <a:rPr lang="ar-MA" u="sng">
                <a:solidFill>
                  <a:srgbClr val="FF0000"/>
                </a:solidFill>
              </a:rPr>
              <a:t>- الإيقاعات المدرسية وتدبير الزمن</a:t>
            </a:r>
            <a:endParaRPr/>
          </a:p>
          <a:p>
            <a:pPr indent="-342900" lvl="0" marL="342900" rtl="1" algn="r">
              <a:spcBef>
                <a:spcPts val="640"/>
              </a:spcBef>
              <a:spcAft>
                <a:spcPts val="0"/>
              </a:spcAft>
              <a:buSzPts val="2240"/>
              <a:buChar char="🞭"/>
            </a:pPr>
            <a:r>
              <a:rPr lang="ar-MA"/>
              <a:t>يعتبر استعمال الزمن الأداة الرئيسة التي تضبط الإيقاع المدرسي على مستوى اليوم والأسبوع والسنة الدراسية، فعلى أساس ملء فضاءاته يبنى تقسيم العمل التربوي.</a:t>
            </a:r>
            <a:endParaRPr/>
          </a:p>
          <a:p>
            <a:pPr indent="-342900" lvl="0" marL="342900" rtl="1" algn="r">
              <a:spcBef>
                <a:spcPts val="640"/>
              </a:spcBef>
              <a:spcAft>
                <a:spcPts val="0"/>
              </a:spcAft>
              <a:buSzPts val="2240"/>
              <a:buChar char="🞭"/>
            </a:pPr>
            <a:r>
              <a:rPr lang="ar-MA"/>
              <a:t> فالوحدة الأساسية في هذا التقسيم تبقى هي اليوم الدراسي ،فإذا وضع نظامه بناء على علوم الوتائر النفسية والحيوية للطفل والمراهق فإن الوحدات الكبرى ( الأسبوع - الأسدوس والسنة الدراسية ) تنجح.</a:t>
            </a:r>
            <a:endParaRPr/>
          </a:p>
          <a:p>
            <a:pPr indent="-200660" lvl="0" marL="342900" rtl="1" algn="r">
              <a:spcBef>
                <a:spcPts val="640"/>
              </a:spcBef>
              <a:spcAft>
                <a:spcPts val="0"/>
              </a:spcAft>
              <a:buSzPts val="224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19"/>
          <p:cNvSpPr txBox="1"/>
          <p:nvPr>
            <p:ph type="title"/>
          </p:nvPr>
        </p:nvSpPr>
        <p:spPr>
          <a:xfrm>
            <a:off x="179512" y="188640"/>
            <a:ext cx="8686800" cy="838200"/>
          </a:xfrm>
          <a:prstGeom prst="rect">
            <a:avLst/>
          </a:prstGeom>
          <a:solidFill>
            <a:srgbClr val="00B0F0"/>
          </a:solidFill>
          <a:ln>
            <a:noFill/>
          </a:ln>
        </p:spPr>
        <p:txBody>
          <a:bodyPr anchorCtr="0" anchor="t" bIns="45700" lIns="91425" spcFirstLastPara="1" rIns="91425" wrap="square" tIns="45700">
            <a:normAutofit fontScale="90000"/>
          </a:bodyPr>
          <a:lstStyle/>
          <a:p>
            <a:pPr indent="-571500" lvl="0" marL="571500" rtl="1" algn="ctr">
              <a:spcBef>
                <a:spcPts val="0"/>
              </a:spcBef>
              <a:spcAft>
                <a:spcPts val="0"/>
              </a:spcAft>
              <a:buClr>
                <a:srgbClr val="FF0000"/>
              </a:buClr>
              <a:buSzPct val="100000"/>
              <a:buFont typeface="Noto Sans Symbols"/>
              <a:buChar char="❑"/>
            </a:pPr>
            <a:r>
              <a:rPr lang="ar-MA"/>
              <a:t>- </a:t>
            </a:r>
            <a:r>
              <a:rPr lang="ar-MA">
                <a:solidFill>
                  <a:srgbClr val="FF0000"/>
                </a:solidFill>
              </a:rPr>
              <a:t>برمجة التعلمات:</a:t>
            </a:r>
            <a:br>
              <a:rPr lang="ar-MA"/>
            </a:br>
            <a:endParaRPr/>
          </a:p>
        </p:txBody>
      </p:sp>
      <p:sp>
        <p:nvSpPr>
          <p:cNvPr id="136" name="Google Shape;136;p19"/>
          <p:cNvSpPr txBox="1"/>
          <p:nvPr>
            <p:ph idx="1" type="body"/>
          </p:nvPr>
        </p:nvSpPr>
        <p:spPr>
          <a:xfrm>
            <a:off x="304800" y="1340768"/>
            <a:ext cx="8686800" cy="4968552"/>
          </a:xfrm>
          <a:prstGeom prst="rect">
            <a:avLst/>
          </a:prstGeom>
          <a:noFill/>
          <a:ln>
            <a:noFill/>
          </a:ln>
        </p:spPr>
        <p:txBody>
          <a:bodyPr anchorCtr="0" anchor="t" bIns="45700" lIns="91425" spcFirstLastPara="1" rIns="91425" wrap="square" tIns="45700">
            <a:normAutofit fontScale="92500" lnSpcReduction="20000"/>
          </a:bodyPr>
          <a:lstStyle/>
          <a:p>
            <a:pPr indent="0" lvl="0" marL="0" rtl="1" algn="just">
              <a:spcBef>
                <a:spcPts val="0"/>
              </a:spcBef>
              <a:spcAft>
                <a:spcPts val="0"/>
              </a:spcAft>
              <a:buSzPct val="70000"/>
              <a:buChar char="🞭"/>
            </a:pPr>
            <a:r>
              <a:rPr lang="ar-MA"/>
              <a:t>يشكل موضوع الزمن والمدرسة جهازا مفاهيميا ناتجا عن تطور في التصورات والمقاربات التي تعنى بمفهوم الزمن المدرسي الذي يمكن تقسيمه إلى :</a:t>
            </a:r>
            <a:endParaRPr/>
          </a:p>
          <a:p>
            <a:pPr indent="131572" lvl="0" marL="0" rtl="1" algn="just">
              <a:spcBef>
                <a:spcPts val="0"/>
              </a:spcBef>
              <a:spcAft>
                <a:spcPts val="0"/>
              </a:spcAft>
              <a:buSzPct val="70000"/>
              <a:buNone/>
            </a:pPr>
            <a:r>
              <a:t/>
            </a:r>
            <a:endParaRPr/>
          </a:p>
          <a:p>
            <a:pPr indent="0" lvl="0" marL="0" rtl="1" algn="just">
              <a:spcBef>
                <a:spcPts val="0"/>
              </a:spcBef>
              <a:spcAft>
                <a:spcPts val="0"/>
              </a:spcAft>
              <a:buSzPct val="70000"/>
              <a:buNone/>
            </a:pPr>
            <a:r>
              <a:rPr lang="ar-MA"/>
              <a:t>أ- </a:t>
            </a:r>
            <a:r>
              <a:rPr lang="ar-MA" u="sng"/>
              <a:t>استعمال الزمن :</a:t>
            </a:r>
            <a:r>
              <a:rPr lang="ar-MA"/>
              <a:t> وهو الأداة التنظيمية لمجموع أنشطة الحياة المدرسية والمساهمين فيها ،حيث تقدم المواد لدراسية على شكل جرعات مدروسة. ومن مكوناته: إيقاع مدرسي - مادة دراسية - مدرس - متعلم - وفضاء.</a:t>
            </a:r>
            <a:endParaRPr/>
          </a:p>
          <a:p>
            <a:pPr indent="0" lvl="0" marL="0" rtl="1" algn="just">
              <a:spcBef>
                <a:spcPts val="0"/>
              </a:spcBef>
              <a:spcAft>
                <a:spcPts val="0"/>
              </a:spcAft>
              <a:buSzPct val="70000"/>
              <a:buNone/>
            </a:pPr>
            <a:r>
              <a:rPr lang="ar-MA"/>
              <a:t>ب- </a:t>
            </a:r>
            <a:r>
              <a:rPr lang="ar-MA" u="sng"/>
              <a:t>التوزيع السنوي :</a:t>
            </a:r>
            <a:r>
              <a:rPr lang="ar-MA"/>
              <a:t> وهو عبارة عن توليف بين وحدة الزمن والوحدات المعرفية المراد تدريسها. و يختلف حسب الوحدات الزمنية ليكون سنويا أو دوريا أو شهريا أو أسبوعيا او حسب الوحدات الدراسية.</a:t>
            </a:r>
            <a:endParaRPr/>
          </a:p>
          <a:p>
            <a:pPr indent="-211328" lvl="0" marL="342900" rtl="1" algn="r">
              <a:spcBef>
                <a:spcPts val="592"/>
              </a:spcBef>
              <a:spcAft>
                <a:spcPts val="0"/>
              </a:spcAft>
              <a:buSzPct val="700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0"/>
          <p:cNvSpPr txBox="1"/>
          <p:nvPr>
            <p:ph idx="1" type="body"/>
          </p:nvPr>
        </p:nvSpPr>
        <p:spPr>
          <a:xfrm>
            <a:off x="304800" y="1052736"/>
            <a:ext cx="8686800" cy="5112568"/>
          </a:xfrm>
          <a:prstGeom prst="rect">
            <a:avLst/>
          </a:prstGeom>
          <a:noFill/>
          <a:ln>
            <a:noFill/>
          </a:ln>
        </p:spPr>
        <p:txBody>
          <a:bodyPr anchorCtr="0" anchor="t" bIns="45700" lIns="91425" spcFirstLastPara="1" rIns="91425" wrap="square" tIns="45700">
            <a:normAutofit fontScale="92500" lnSpcReduction="10000"/>
          </a:bodyPr>
          <a:lstStyle/>
          <a:p>
            <a:pPr indent="0" lvl="0" marL="0" rtl="1" algn="just">
              <a:spcBef>
                <a:spcPts val="0"/>
              </a:spcBef>
              <a:spcAft>
                <a:spcPts val="0"/>
              </a:spcAft>
              <a:buSzPct val="70000"/>
              <a:buNone/>
            </a:pPr>
            <a:r>
              <a:rPr lang="ar-MA"/>
              <a:t>  </a:t>
            </a:r>
            <a:r>
              <a:rPr lang="ar-MA" u="sng"/>
              <a:t>ج- الحصة او المقطع :</a:t>
            </a:r>
            <a:r>
              <a:rPr lang="ar-MA"/>
              <a:t> قد تكون الحصة بين 20 و 60 دقيقة أما المقطعséquence  فيتكون من عدة وضعيات تعلمية متداخلة تحقق أهدافا تعليمية محددة.</a:t>
            </a:r>
            <a:endParaRPr/>
          </a:p>
          <a:p>
            <a:pPr indent="0" lvl="0" marL="0" rtl="1" algn="just">
              <a:spcBef>
                <a:spcPts val="0"/>
              </a:spcBef>
              <a:spcAft>
                <a:spcPts val="0"/>
              </a:spcAft>
              <a:buSzPct val="70000"/>
              <a:buNone/>
            </a:pPr>
            <a:r>
              <a:rPr lang="ar-MA"/>
              <a:t>  </a:t>
            </a:r>
            <a:r>
              <a:rPr lang="ar-MA" u="sng"/>
              <a:t>د- العطل المدرسية :</a:t>
            </a:r>
            <a:r>
              <a:rPr lang="ar-MA"/>
              <a:t> وتمثل جزءا من نظام الحياة المدرسية، حيث تعد وحدات زمنية يحصل فيها الإسباتhibernation لتتيح التجديد النفسي و البيولوجي. هذا ويعرف الإيقاع المدرسي لحظات ارتفاع /قوة ، ولحظات ارتخاء/انخفاض (دراسة / العطلة) يؤدي إلى تنفس ، أما إذا وقع خلل في الإيقاع المدرسي فالنتيجة حصول إجهاد وتعب أو فتور وكسل وهو مؤشر سلبي.</a:t>
            </a:r>
            <a:endParaRPr/>
          </a:p>
          <a:p>
            <a:pPr indent="-211328" lvl="0" marL="342900" rtl="0" algn="l">
              <a:spcBef>
                <a:spcPts val="592"/>
              </a:spcBef>
              <a:spcAft>
                <a:spcPts val="0"/>
              </a:spcAft>
              <a:buSzPct val="70000"/>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1"/>
          <p:cNvSpPr txBox="1"/>
          <p:nvPr>
            <p:ph type="title"/>
          </p:nvPr>
        </p:nvSpPr>
        <p:spPr>
          <a:xfrm>
            <a:off x="107504" y="260648"/>
            <a:ext cx="8686800" cy="720080"/>
          </a:xfrm>
          <a:prstGeom prst="rect">
            <a:avLst/>
          </a:prstGeom>
          <a:solidFill>
            <a:srgbClr val="00B0F0"/>
          </a:solidFill>
          <a:ln>
            <a:noFill/>
          </a:ln>
        </p:spPr>
        <p:txBody>
          <a:bodyPr anchorCtr="0" anchor="t" bIns="45700" lIns="91425" spcFirstLastPara="1" rIns="91425" wrap="square" tIns="45700">
            <a:normAutofit fontScale="90000"/>
          </a:bodyPr>
          <a:lstStyle/>
          <a:p>
            <a:pPr indent="0" lvl="0" marL="0" rtl="1" algn="ctr">
              <a:spcBef>
                <a:spcPts val="0"/>
              </a:spcBef>
              <a:spcAft>
                <a:spcPts val="0"/>
              </a:spcAft>
              <a:buClr>
                <a:srgbClr val="FF0000"/>
              </a:buClr>
              <a:buSzPct val="100000"/>
              <a:buFont typeface="Libre Franklin Medium"/>
              <a:buNone/>
            </a:pPr>
            <a:r>
              <a:rPr lang="ar-MA">
                <a:solidFill>
                  <a:srgbClr val="FF0000"/>
                </a:solidFill>
              </a:rPr>
              <a:t>تدبير التعلمات</a:t>
            </a:r>
            <a:br>
              <a:rPr lang="ar-MA"/>
            </a:br>
            <a:endParaRPr/>
          </a:p>
        </p:txBody>
      </p:sp>
      <p:sp>
        <p:nvSpPr>
          <p:cNvPr id="147" name="Google Shape;147;p21"/>
          <p:cNvSpPr txBox="1"/>
          <p:nvPr>
            <p:ph idx="1" type="body"/>
          </p:nvPr>
        </p:nvSpPr>
        <p:spPr>
          <a:xfrm>
            <a:off x="304800" y="1554162"/>
            <a:ext cx="8686800" cy="4525963"/>
          </a:xfrm>
          <a:prstGeom prst="rect">
            <a:avLst/>
          </a:prstGeom>
          <a:noFill/>
          <a:ln>
            <a:noFill/>
          </a:ln>
        </p:spPr>
        <p:txBody>
          <a:bodyPr anchorCtr="0" anchor="t" bIns="45700" lIns="91425" spcFirstLastPara="1" rIns="91425" wrap="square" tIns="45700">
            <a:normAutofit fontScale="70000" lnSpcReduction="20000"/>
          </a:bodyPr>
          <a:lstStyle/>
          <a:p>
            <a:pPr indent="-342900" lvl="0" marL="342900" rtl="1" algn="r">
              <a:spcBef>
                <a:spcPts val="0"/>
              </a:spcBef>
              <a:spcAft>
                <a:spcPts val="0"/>
              </a:spcAft>
              <a:buSzPct val="70000"/>
              <a:buChar char="🞭"/>
            </a:pPr>
            <a:r>
              <a:rPr lang="ar-MA"/>
              <a:t>تحيل الكفايات في مجال التربية والتعليم إلى مفهوم التدبير الجيد والاستعمال الأمثل للموارد والإمكانات لتحقيق المهام المطروحة. وهذا يحيل إلى تدبير الجهد والزمان والمكان.</a:t>
            </a:r>
            <a:endParaRPr/>
          </a:p>
          <a:p>
            <a:pPr indent="-342900" lvl="0" marL="342900" rtl="1" algn="r">
              <a:spcBef>
                <a:spcPts val="448"/>
              </a:spcBef>
              <a:spcAft>
                <a:spcPts val="0"/>
              </a:spcAft>
              <a:buSzPct val="70000"/>
              <a:buChar char="🞭"/>
            </a:pPr>
            <a:r>
              <a:rPr lang="ar-MA" u="sng">
                <a:solidFill>
                  <a:srgbClr val="FF0000"/>
                </a:solidFill>
              </a:rPr>
              <a:t>أ - تدبير الجهد : </a:t>
            </a:r>
            <a:r>
              <a:rPr lang="ar-MA"/>
              <a:t>يقصد بالجهد هو تسخير القوى الفيزيائية والفكرية للتغلب على مقاومة ما، وتخطي صعوبة من أجل بلوغ هدف.</a:t>
            </a:r>
            <a:endParaRPr/>
          </a:p>
          <a:p>
            <a:pPr indent="-342900" lvl="0" marL="342900" rtl="1" algn="r">
              <a:spcBef>
                <a:spcPts val="448"/>
              </a:spcBef>
              <a:spcAft>
                <a:spcPts val="0"/>
              </a:spcAft>
              <a:buSzPct val="70000"/>
              <a:buChar char="🞭"/>
            </a:pPr>
            <a:r>
              <a:rPr lang="ar-MA" u="sng">
                <a:solidFill>
                  <a:srgbClr val="FF0000"/>
                </a:solidFill>
              </a:rPr>
              <a:t>ب - تدبير الزمن والمكان : </a:t>
            </a:r>
            <a:r>
              <a:rPr lang="ar-MA"/>
              <a:t>يحتاج كل عمل لمكان وزمان يؤطرانه ويحتضنانه . يتجسد المكان في الأطر المدرسي من خلال المحيط المدرسي ، وأحيانا خارجه ، والزمان في الوقت المحدد للدراسة. و ينشطر الزمان إلى فعلي ، وهو المحدد مسبقا من طرف السلطة المختصة ( الوزارة، الأكاديمية ، النيابة، الإدارة ) او المدرس، وهو خارج عن المتعلم. ويحتاج المتعلم بدوره إلى زمن ضروري لتعلمه غالبا ما يكون مخالفا للزمن الفعلي. وتقتضي المقاربة الأفيد خلق توافق بين الزمنين الفعلي والضروري، وبذلك يتحقق التدبير للزمان. أما المكان فيجب استغلال مكوناته استغلالا جيدا يتيح للمتعلم الحصول على تعلم جيد.</a:t>
            </a:r>
            <a:endParaRPr/>
          </a:p>
          <a:p>
            <a:pPr indent="-243332" lvl="0" marL="342900" rtl="1" algn="r">
              <a:spcBef>
                <a:spcPts val="448"/>
              </a:spcBef>
              <a:spcAft>
                <a:spcPts val="0"/>
              </a:spcAft>
              <a:buSzPct val="700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romenade">
  <a:themeElements>
    <a:clrScheme name="Promenade">
      <a:dk1>
        <a:srgbClr val="000000"/>
      </a:dk1>
      <a:lt1>
        <a:srgbClr val="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